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0"/>
  </p:notesMasterIdLst>
  <p:sldIdLst>
    <p:sldId id="300" r:id="rId5"/>
    <p:sldId id="302" r:id="rId6"/>
    <p:sldId id="303" r:id="rId7"/>
    <p:sldId id="264" r:id="rId8"/>
    <p:sldId id="293" r:id="rId9"/>
    <p:sldId id="285" r:id="rId10"/>
    <p:sldId id="296" r:id="rId11"/>
    <p:sldId id="258" r:id="rId12"/>
    <p:sldId id="301" r:id="rId13"/>
    <p:sldId id="259" r:id="rId14"/>
    <p:sldId id="289" r:id="rId15"/>
    <p:sldId id="261" r:id="rId16"/>
    <p:sldId id="262" r:id="rId17"/>
    <p:sldId id="290" r:id="rId18"/>
    <p:sldId id="304"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san Quigley" initials="SQ" lastIdx="11" clrIdx="0">
    <p:extLst>
      <p:ext uri="{19B8F6BF-5375-455C-9EA6-DF929625EA0E}">
        <p15:presenceInfo xmlns:p15="http://schemas.microsoft.com/office/powerpoint/2012/main" userId="S::susan_quigley@wycliffeassociates.org::b85b18d0-1c40-45ee-96a2-2a728d87251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3A83F"/>
    <a:srgbClr val="FFA63C"/>
    <a:srgbClr val="B95659"/>
    <a:srgbClr val="FFDA45"/>
    <a:srgbClr val="FB0000"/>
    <a:srgbClr val="E40000"/>
    <a:srgbClr val="EAEAEA"/>
    <a:srgbClr val="FBA93D"/>
    <a:srgbClr val="C3DD93"/>
    <a:srgbClr val="71655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984" y="6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borah Shaw" userId="79bf7848-a030-4096-934a-3abbfde4984a" providerId="ADAL" clId="{7E9C66E4-4523-4658-B624-6802A70B7DBD}"/>
    <pc:docChg chg="modSld">
      <pc:chgData name="Deborah Shaw" userId="79bf7848-a030-4096-934a-3abbfde4984a" providerId="ADAL" clId="{7E9C66E4-4523-4658-B624-6802A70B7DBD}" dt="2024-06-17T19:20:37.101" v="2" actId="20577"/>
      <pc:docMkLst>
        <pc:docMk/>
      </pc:docMkLst>
      <pc:sldChg chg="modSp mod">
        <pc:chgData name="Deborah Shaw" userId="79bf7848-a030-4096-934a-3abbfde4984a" providerId="ADAL" clId="{7E9C66E4-4523-4658-B624-6802A70B7DBD}" dt="2024-06-17T19:20:37.101" v="2" actId="20577"/>
        <pc:sldMkLst>
          <pc:docMk/>
          <pc:sldMk cId="3709445605" sldId="264"/>
        </pc:sldMkLst>
        <pc:spChg chg="mod">
          <ac:chgData name="Deborah Shaw" userId="79bf7848-a030-4096-934a-3abbfde4984a" providerId="ADAL" clId="{7E9C66E4-4523-4658-B624-6802A70B7DBD}" dt="2024-06-17T19:20:37.101" v="2" actId="20577"/>
          <ac:spMkLst>
            <pc:docMk/>
            <pc:sldMk cId="3709445605" sldId="264"/>
            <ac:spMk id="13" creationId="{44D9CBBA-70D4-452E-A742-F901E30C171C}"/>
          </ac:spMkLst>
        </pc:spChg>
      </pc:sldChg>
    </pc:docChg>
  </pc:docChgLst>
  <pc:docChgLst>
    <pc:chgData name="Mary Stout" userId="S::mary_stout@wycliffeassociates.org::aa3233c2-3252-4841-9088-85efb7bdb5d2" providerId="AD" clId="Web-{AA0D492E-6071-40AE-AAD5-9D3CBB859B32}"/>
    <pc:docChg chg="modSld">
      <pc:chgData name="Mary Stout" userId="S::mary_stout@wycliffeassociates.org::aa3233c2-3252-4841-9088-85efb7bdb5d2" providerId="AD" clId="Web-{AA0D492E-6071-40AE-AAD5-9D3CBB859B32}" dt="2023-12-18T23:33:16.838" v="5" actId="20577"/>
      <pc:docMkLst>
        <pc:docMk/>
      </pc:docMkLst>
      <pc:sldChg chg="modSp">
        <pc:chgData name="Mary Stout" userId="S::mary_stout@wycliffeassociates.org::aa3233c2-3252-4841-9088-85efb7bdb5d2" providerId="AD" clId="Web-{AA0D492E-6071-40AE-AAD5-9D3CBB859B32}" dt="2023-12-18T23:33:16.838" v="5" actId="20577"/>
        <pc:sldMkLst>
          <pc:docMk/>
          <pc:sldMk cId="3288475216" sldId="292"/>
        </pc:sldMkLst>
        <pc:spChg chg="mod">
          <ac:chgData name="Mary Stout" userId="S::mary_stout@wycliffeassociates.org::aa3233c2-3252-4841-9088-85efb7bdb5d2" providerId="AD" clId="Web-{AA0D492E-6071-40AE-AAD5-9D3CBB859B32}" dt="2023-12-18T23:33:16.838" v="5" actId="20577"/>
          <ac:spMkLst>
            <pc:docMk/>
            <pc:sldMk cId="3288475216" sldId="292"/>
            <ac:spMk id="5" creationId="{9F9DB493-D514-80F0-2D0E-FC129F7D4229}"/>
          </ac:spMkLst>
        </pc:spChg>
      </pc:sldChg>
    </pc:docChg>
  </pc:docChgLst>
  <pc:docChgLst>
    <pc:chgData name="Deborah Shaw" userId="S::deborah_shaw@wycliffeassociates.org::79bf7848-a030-4096-934a-3abbfde4984a" providerId="AD" clId="Web-{EB9AF60C-B75A-AE8E-1177-82EC48E455C3}"/>
    <pc:docChg chg="addSld sldOrd">
      <pc:chgData name="Deborah Shaw" userId="S::deborah_shaw@wycliffeassociates.org::79bf7848-a030-4096-934a-3abbfde4984a" providerId="AD" clId="Web-{EB9AF60C-B75A-AE8E-1177-82EC48E455C3}" dt="2023-12-17T22:12:48.254" v="1"/>
      <pc:docMkLst>
        <pc:docMk/>
      </pc:docMkLst>
      <pc:sldChg chg="add ord">
        <pc:chgData name="Deborah Shaw" userId="S::deborah_shaw@wycliffeassociates.org::79bf7848-a030-4096-934a-3abbfde4984a" providerId="AD" clId="Web-{EB9AF60C-B75A-AE8E-1177-82EC48E455C3}" dt="2023-12-17T22:12:48.254" v="1"/>
        <pc:sldMkLst>
          <pc:docMk/>
          <pc:sldMk cId="3829610916" sldId="295"/>
        </pc:sldMkLst>
      </pc:sldChg>
    </pc:docChg>
  </pc:docChgLst>
  <pc:docChgLst>
    <pc:chgData name="Mary Stout" userId="S::mary_stout@wycliffeassociates.org::aa3233c2-3252-4841-9088-85efb7bdb5d2" providerId="AD" clId="Web-{20E40D5A-17CA-4560-99F4-7B7B73185974}"/>
    <pc:docChg chg="delSld modSld">
      <pc:chgData name="Mary Stout" userId="S::mary_stout@wycliffeassociates.org::aa3233c2-3252-4841-9088-85efb7bdb5d2" providerId="AD" clId="Web-{20E40D5A-17CA-4560-99F4-7B7B73185974}" dt="2023-12-18T23:47:14.058" v="6"/>
      <pc:docMkLst>
        <pc:docMk/>
      </pc:docMkLst>
      <pc:sldChg chg="delSp modSp del delAnim">
        <pc:chgData name="Mary Stout" userId="S::mary_stout@wycliffeassociates.org::aa3233c2-3252-4841-9088-85efb7bdb5d2" providerId="AD" clId="Web-{20E40D5A-17CA-4560-99F4-7B7B73185974}" dt="2023-12-18T23:47:14.058" v="6"/>
        <pc:sldMkLst>
          <pc:docMk/>
          <pc:sldMk cId="3288475216" sldId="292"/>
        </pc:sldMkLst>
        <pc:spChg chg="del mod">
          <ac:chgData name="Mary Stout" userId="S::mary_stout@wycliffeassociates.org::aa3233c2-3252-4841-9088-85efb7bdb5d2" providerId="AD" clId="Web-{20E40D5A-17CA-4560-99F4-7B7B73185974}" dt="2023-12-18T23:46:59.058" v="5"/>
          <ac:spMkLst>
            <pc:docMk/>
            <pc:sldMk cId="3288475216" sldId="292"/>
            <ac:spMk id="5" creationId="{9F9DB493-D514-80F0-2D0E-FC129F7D4229}"/>
          </ac:spMkLst>
        </pc:spChg>
      </pc:sldChg>
    </pc:docChg>
  </pc:docChgLst>
  <pc:docChgLst>
    <pc:chgData name="Deborah Shaw" userId="S::deborah_shaw@wycliffeassociates.org::79bf7848-a030-4096-934a-3abbfde4984a" providerId="AD" clId="Web-{E82679BF-7080-7EDD-88C1-AD896C1E4553}"/>
    <pc:docChg chg="addSld modSld">
      <pc:chgData name="Deborah Shaw" userId="S::deborah_shaw@wycliffeassociates.org::79bf7848-a030-4096-934a-3abbfde4984a" providerId="AD" clId="Web-{E82679BF-7080-7EDD-88C1-AD896C1E4553}" dt="2023-12-19T05:27:03.378" v="67"/>
      <pc:docMkLst>
        <pc:docMk/>
      </pc:docMkLst>
      <pc:sldChg chg="delSp modSp delAnim">
        <pc:chgData name="Deborah Shaw" userId="S::deborah_shaw@wycliffeassociates.org::79bf7848-a030-4096-934a-3abbfde4984a" providerId="AD" clId="Web-{E82679BF-7080-7EDD-88C1-AD896C1E4553}" dt="2023-12-19T05:26:10.642" v="65"/>
        <pc:sldMkLst>
          <pc:docMk/>
          <pc:sldMk cId="1281747092" sldId="285"/>
        </pc:sldMkLst>
        <pc:spChg chg="mod">
          <ac:chgData name="Deborah Shaw" userId="S::deborah_shaw@wycliffeassociates.org::79bf7848-a030-4096-934a-3abbfde4984a" providerId="AD" clId="Web-{E82679BF-7080-7EDD-88C1-AD896C1E4553}" dt="2023-12-19T05:24:02.278" v="21" actId="20577"/>
          <ac:spMkLst>
            <pc:docMk/>
            <pc:sldMk cId="1281747092" sldId="285"/>
            <ac:spMk id="6" creationId="{BAFF19D2-B28A-2327-33FA-817E9F83752E}"/>
          </ac:spMkLst>
        </pc:spChg>
        <pc:spChg chg="del">
          <ac:chgData name="Deborah Shaw" userId="S::deborah_shaw@wycliffeassociates.org::79bf7848-a030-4096-934a-3abbfde4984a" providerId="AD" clId="Web-{E82679BF-7080-7EDD-88C1-AD896C1E4553}" dt="2023-12-19T05:22:31.803" v="1"/>
          <ac:spMkLst>
            <pc:docMk/>
            <pc:sldMk cId="1281747092" sldId="285"/>
            <ac:spMk id="18" creationId="{AB4AC165-1CD4-12F3-6B53-E7442A00448B}"/>
          </ac:spMkLst>
        </pc:spChg>
        <pc:picChg chg="mod">
          <ac:chgData name="Deborah Shaw" userId="S::deborah_shaw@wycliffeassociates.org::79bf7848-a030-4096-934a-3abbfde4984a" providerId="AD" clId="Web-{E82679BF-7080-7EDD-88C1-AD896C1E4553}" dt="2023-12-19T05:24:52.843" v="34" actId="1076"/>
          <ac:picMkLst>
            <pc:docMk/>
            <pc:sldMk cId="1281747092" sldId="285"/>
            <ac:picMk id="15" creationId="{4876A37C-BE91-C62D-B2D1-D3B3643AEBE2}"/>
          </ac:picMkLst>
        </pc:picChg>
        <pc:picChg chg="mod">
          <ac:chgData name="Deborah Shaw" userId="S::deborah_shaw@wycliffeassociates.org::79bf7848-a030-4096-934a-3abbfde4984a" providerId="AD" clId="Web-{E82679BF-7080-7EDD-88C1-AD896C1E4553}" dt="2023-12-19T05:25:07.390" v="37" actId="1076"/>
          <ac:picMkLst>
            <pc:docMk/>
            <pc:sldMk cId="1281747092" sldId="285"/>
            <ac:picMk id="16" creationId="{C883A22E-7BBB-C5A2-9CCA-44E38E524DA3}"/>
          </ac:picMkLst>
        </pc:picChg>
        <pc:picChg chg="mod">
          <ac:chgData name="Deborah Shaw" userId="S::deborah_shaw@wycliffeassociates.org::79bf7848-a030-4096-934a-3abbfde4984a" providerId="AD" clId="Web-{E82679BF-7080-7EDD-88C1-AD896C1E4553}" dt="2023-12-19T05:25:21.578" v="41" actId="1076"/>
          <ac:picMkLst>
            <pc:docMk/>
            <pc:sldMk cId="1281747092" sldId="285"/>
            <ac:picMk id="23" creationId="{1119AB81-7E83-11F5-895D-65157C3728C2}"/>
          </ac:picMkLst>
        </pc:picChg>
        <pc:picChg chg="mod">
          <ac:chgData name="Deborah Shaw" userId="S::deborah_shaw@wycliffeassociates.org::79bf7848-a030-4096-934a-3abbfde4984a" providerId="AD" clId="Web-{E82679BF-7080-7EDD-88C1-AD896C1E4553}" dt="2023-12-19T05:25:11.859" v="38" actId="14100"/>
          <ac:picMkLst>
            <pc:docMk/>
            <pc:sldMk cId="1281747092" sldId="285"/>
            <ac:picMk id="25" creationId="{5BE7BDBC-391B-7296-6AED-055F223A72F6}"/>
          </ac:picMkLst>
        </pc:picChg>
        <pc:picChg chg="mod">
          <ac:chgData name="Deborah Shaw" userId="S::deborah_shaw@wycliffeassociates.org::79bf7848-a030-4096-934a-3abbfde4984a" providerId="AD" clId="Web-{E82679BF-7080-7EDD-88C1-AD896C1E4553}" dt="2023-12-19T05:23:42.933" v="18" actId="1076"/>
          <ac:picMkLst>
            <pc:docMk/>
            <pc:sldMk cId="1281747092" sldId="285"/>
            <ac:picMk id="28" creationId="{29E8996D-EBF9-AE26-DC5D-2E69D6512FB9}"/>
          </ac:picMkLst>
        </pc:picChg>
        <pc:picChg chg="mod">
          <ac:chgData name="Deborah Shaw" userId="S::deborah_shaw@wycliffeassociates.org::79bf7848-a030-4096-934a-3abbfde4984a" providerId="AD" clId="Web-{E82679BF-7080-7EDD-88C1-AD896C1E4553}" dt="2023-12-19T05:24:39.343" v="32" actId="1076"/>
          <ac:picMkLst>
            <pc:docMk/>
            <pc:sldMk cId="1281747092" sldId="285"/>
            <ac:picMk id="38" creationId="{81D96847-0D89-0DD8-59C4-EC24644BD2C2}"/>
          </ac:picMkLst>
        </pc:picChg>
        <pc:picChg chg="mod">
          <ac:chgData name="Deborah Shaw" userId="S::deborah_shaw@wycliffeassociates.org::79bf7848-a030-4096-934a-3abbfde4984a" providerId="AD" clId="Web-{E82679BF-7080-7EDD-88C1-AD896C1E4553}" dt="2023-12-19T05:24:21.638" v="27" actId="1076"/>
          <ac:picMkLst>
            <pc:docMk/>
            <pc:sldMk cId="1281747092" sldId="285"/>
            <ac:picMk id="66" creationId="{E466A11D-CC0C-3F6E-7941-2C59872C0C55}"/>
          </ac:picMkLst>
        </pc:picChg>
        <pc:picChg chg="mod">
          <ac:chgData name="Deborah Shaw" userId="S::deborah_shaw@wycliffeassociates.org::79bf7848-a030-4096-934a-3abbfde4984a" providerId="AD" clId="Web-{E82679BF-7080-7EDD-88C1-AD896C1E4553}" dt="2023-12-19T05:25:45.626" v="47" actId="14100"/>
          <ac:picMkLst>
            <pc:docMk/>
            <pc:sldMk cId="1281747092" sldId="285"/>
            <ac:picMk id="90" creationId="{61E5F3D0-04E3-F5B9-A3DA-A868DD19D3BE}"/>
          </ac:picMkLst>
        </pc:picChg>
      </pc:sldChg>
      <pc:sldChg chg="delAnim">
        <pc:chgData name="Deborah Shaw" userId="S::deborah_shaw@wycliffeassociates.org::79bf7848-a030-4096-934a-3abbfde4984a" providerId="AD" clId="Web-{E82679BF-7080-7EDD-88C1-AD896C1E4553}" dt="2023-12-19T05:26:32.361" v="66"/>
        <pc:sldMkLst>
          <pc:docMk/>
          <pc:sldMk cId="150467122" sldId="290"/>
        </pc:sldMkLst>
      </pc:sldChg>
      <pc:sldChg chg="addSp new">
        <pc:chgData name="Deborah Shaw" userId="S::deborah_shaw@wycliffeassociates.org::79bf7848-a030-4096-934a-3abbfde4984a" providerId="AD" clId="Web-{E82679BF-7080-7EDD-88C1-AD896C1E4553}" dt="2023-12-19T05:22:35.850" v="2"/>
        <pc:sldMkLst>
          <pc:docMk/>
          <pc:sldMk cId="999270409" sldId="296"/>
        </pc:sldMkLst>
        <pc:spChg chg="add">
          <ac:chgData name="Deborah Shaw" userId="S::deborah_shaw@wycliffeassociates.org::79bf7848-a030-4096-934a-3abbfde4984a" providerId="AD" clId="Web-{E82679BF-7080-7EDD-88C1-AD896C1E4553}" dt="2023-12-19T05:22:35.850" v="2"/>
          <ac:spMkLst>
            <pc:docMk/>
            <pc:sldMk cId="999270409" sldId="296"/>
            <ac:spMk id="4" creationId="{E29CFD3D-B0B3-A546-D80C-49F051BEC3A4}"/>
          </ac:spMkLst>
        </pc:spChg>
      </pc:sldChg>
      <pc:sldChg chg="add">
        <pc:chgData name="Deborah Shaw" userId="S::deborah_shaw@wycliffeassociates.org::79bf7848-a030-4096-934a-3abbfde4984a" providerId="AD" clId="Web-{E82679BF-7080-7EDD-88C1-AD896C1E4553}" dt="2023-12-19T05:27:03.378" v="67"/>
        <pc:sldMkLst>
          <pc:docMk/>
          <pc:sldMk cId="3629754069" sldId="300"/>
        </pc:sldMkLst>
      </pc:sldChg>
    </pc:docChg>
  </pc:docChgLst>
  <pc:docChgLst>
    <pc:chgData name="Deborah Shaw" userId="79bf7848-a030-4096-934a-3abbfde4984a" providerId="ADAL" clId="{7FD4AF0A-F7E9-4CE7-B877-2BB04B5D4DA7}"/>
    <pc:docChg chg="custSel addSld delSld modSld">
      <pc:chgData name="Deborah Shaw" userId="79bf7848-a030-4096-934a-3abbfde4984a" providerId="ADAL" clId="{7FD4AF0A-F7E9-4CE7-B877-2BB04B5D4DA7}" dt="2023-12-26T12:27:44.261" v="149" actId="20577"/>
      <pc:docMkLst>
        <pc:docMk/>
      </pc:docMkLst>
      <pc:sldChg chg="addSp delSp modSp mod">
        <pc:chgData name="Deborah Shaw" userId="79bf7848-a030-4096-934a-3abbfde4984a" providerId="ADAL" clId="{7FD4AF0A-F7E9-4CE7-B877-2BB04B5D4DA7}" dt="2023-12-26T12:27:23.068" v="148" actId="14100"/>
        <pc:sldMkLst>
          <pc:docMk/>
          <pc:sldMk cId="3601221563" sldId="258"/>
        </pc:sldMkLst>
        <pc:spChg chg="mod">
          <ac:chgData name="Deborah Shaw" userId="79bf7848-a030-4096-934a-3abbfde4984a" providerId="ADAL" clId="{7FD4AF0A-F7E9-4CE7-B877-2BB04B5D4DA7}" dt="2023-12-26T12:27:23.068" v="148" actId="14100"/>
          <ac:spMkLst>
            <pc:docMk/>
            <pc:sldMk cId="3601221563" sldId="258"/>
            <ac:spMk id="2" creationId="{15DA840E-4FCE-492E-AB32-97DDFD955F4E}"/>
          </ac:spMkLst>
        </pc:spChg>
        <pc:spChg chg="add del mod">
          <ac:chgData name="Deborah Shaw" userId="79bf7848-a030-4096-934a-3abbfde4984a" providerId="ADAL" clId="{7FD4AF0A-F7E9-4CE7-B877-2BB04B5D4DA7}" dt="2023-12-26T12:26:31.665" v="75" actId="21"/>
          <ac:spMkLst>
            <pc:docMk/>
            <pc:sldMk cId="3601221563" sldId="258"/>
            <ac:spMk id="4" creationId="{DF3D0A84-0EF8-EAF0-285C-2EE0CF67D98B}"/>
          </ac:spMkLst>
        </pc:spChg>
        <pc:spChg chg="del">
          <ac:chgData name="Deborah Shaw" userId="79bf7848-a030-4096-934a-3abbfde4984a" providerId="ADAL" clId="{7FD4AF0A-F7E9-4CE7-B877-2BB04B5D4DA7}" dt="2023-12-26T12:26:01.154" v="28" actId="21"/>
          <ac:spMkLst>
            <pc:docMk/>
            <pc:sldMk cId="3601221563" sldId="258"/>
            <ac:spMk id="6" creationId="{30495C3A-4B28-FB7B-EAB0-E14F3CACF62E}"/>
          </ac:spMkLst>
        </pc:spChg>
        <pc:picChg chg="del">
          <ac:chgData name="Deborah Shaw" userId="79bf7848-a030-4096-934a-3abbfde4984a" providerId="ADAL" clId="{7FD4AF0A-F7E9-4CE7-B877-2BB04B5D4DA7}" dt="2023-12-26T12:26:04.517" v="29" actId="21"/>
          <ac:picMkLst>
            <pc:docMk/>
            <pc:sldMk cId="3601221563" sldId="258"/>
            <ac:picMk id="5" creationId="{A795561B-D60A-4809-BE94-DE308C23CE3D}"/>
          </ac:picMkLst>
        </pc:picChg>
      </pc:sldChg>
      <pc:sldChg chg="modSp mod">
        <pc:chgData name="Deborah Shaw" userId="79bf7848-a030-4096-934a-3abbfde4984a" providerId="ADAL" clId="{7FD4AF0A-F7E9-4CE7-B877-2BB04B5D4DA7}" dt="2023-12-26T12:25:04.157" v="16" actId="14100"/>
        <pc:sldMkLst>
          <pc:docMk/>
          <pc:sldMk cId="2398620331" sldId="259"/>
        </pc:sldMkLst>
        <pc:spChg chg="mod">
          <ac:chgData name="Deborah Shaw" userId="79bf7848-a030-4096-934a-3abbfde4984a" providerId="ADAL" clId="{7FD4AF0A-F7E9-4CE7-B877-2BB04B5D4DA7}" dt="2023-12-26T12:25:04.157" v="16" actId="14100"/>
          <ac:spMkLst>
            <pc:docMk/>
            <pc:sldMk cId="2398620331" sldId="259"/>
            <ac:spMk id="4" creationId="{42514CE8-F5A0-2BC3-479B-2DB5AD2BEA06}"/>
          </ac:spMkLst>
        </pc:spChg>
      </pc:sldChg>
      <pc:sldChg chg="delSp modSp del mod">
        <pc:chgData name="Deborah Shaw" userId="79bf7848-a030-4096-934a-3abbfde4984a" providerId="ADAL" clId="{7FD4AF0A-F7E9-4CE7-B877-2BB04B5D4DA7}" dt="2023-12-26T12:24:27.262" v="13" actId="2696"/>
        <pc:sldMkLst>
          <pc:docMk/>
          <pc:sldMk cId="2126766571" sldId="260"/>
        </pc:sldMkLst>
        <pc:spChg chg="del mod">
          <ac:chgData name="Deborah Shaw" userId="79bf7848-a030-4096-934a-3abbfde4984a" providerId="ADAL" clId="{7FD4AF0A-F7E9-4CE7-B877-2BB04B5D4DA7}" dt="2023-12-26T12:22:18.210" v="5"/>
          <ac:spMkLst>
            <pc:docMk/>
            <pc:sldMk cId="2126766571" sldId="260"/>
            <ac:spMk id="18" creationId="{4694CCB8-A161-4308-BC33-DD746CEBFA8D}"/>
          </ac:spMkLst>
        </pc:spChg>
        <pc:picChg chg="del">
          <ac:chgData name="Deborah Shaw" userId="79bf7848-a030-4096-934a-3abbfde4984a" providerId="ADAL" clId="{7FD4AF0A-F7E9-4CE7-B877-2BB04B5D4DA7}" dt="2023-12-26T12:22:02.090" v="1" actId="21"/>
          <ac:picMkLst>
            <pc:docMk/>
            <pc:sldMk cId="2126766571" sldId="260"/>
            <ac:picMk id="6" creationId="{64EF6BCA-613E-44FE-811D-2342AF57AB49}"/>
          </ac:picMkLst>
        </pc:picChg>
      </pc:sldChg>
      <pc:sldChg chg="modSp mod">
        <pc:chgData name="Deborah Shaw" userId="79bf7848-a030-4096-934a-3abbfde4984a" providerId="ADAL" clId="{7FD4AF0A-F7E9-4CE7-B877-2BB04B5D4DA7}" dt="2023-12-26T12:25:19.589" v="25" actId="20577"/>
        <pc:sldMkLst>
          <pc:docMk/>
          <pc:sldMk cId="1865953998" sldId="289"/>
        </pc:sldMkLst>
        <pc:spChg chg="mod">
          <ac:chgData name="Deborah Shaw" userId="79bf7848-a030-4096-934a-3abbfde4984a" providerId="ADAL" clId="{7FD4AF0A-F7E9-4CE7-B877-2BB04B5D4DA7}" dt="2023-12-26T12:25:19.589" v="25" actId="20577"/>
          <ac:spMkLst>
            <pc:docMk/>
            <pc:sldMk cId="1865953998" sldId="289"/>
            <ac:spMk id="4" creationId="{FCEA1BAB-977A-23B2-F565-D2E8132DA3DF}"/>
          </ac:spMkLst>
        </pc:spChg>
      </pc:sldChg>
      <pc:sldChg chg="del">
        <pc:chgData name="Deborah Shaw" userId="79bf7848-a030-4096-934a-3abbfde4984a" providerId="ADAL" clId="{7FD4AF0A-F7E9-4CE7-B877-2BB04B5D4DA7}" dt="2023-12-26T12:21:57.001" v="0" actId="2696"/>
        <pc:sldMkLst>
          <pc:docMk/>
          <pc:sldMk cId="3829610916" sldId="295"/>
        </pc:sldMkLst>
      </pc:sldChg>
      <pc:sldChg chg="modSp mod">
        <pc:chgData name="Deborah Shaw" userId="79bf7848-a030-4096-934a-3abbfde4984a" providerId="ADAL" clId="{7FD4AF0A-F7E9-4CE7-B877-2BB04B5D4DA7}" dt="2023-12-26T12:27:44.261" v="149" actId="20577"/>
        <pc:sldMkLst>
          <pc:docMk/>
          <pc:sldMk cId="999270409" sldId="296"/>
        </pc:sldMkLst>
        <pc:spChg chg="mod">
          <ac:chgData name="Deborah Shaw" userId="79bf7848-a030-4096-934a-3abbfde4984a" providerId="ADAL" clId="{7FD4AF0A-F7E9-4CE7-B877-2BB04B5D4DA7}" dt="2023-12-26T12:27:44.261" v="149" actId="20577"/>
          <ac:spMkLst>
            <pc:docMk/>
            <pc:sldMk cId="999270409" sldId="296"/>
            <ac:spMk id="3" creationId="{98330AF1-943A-A145-746D-E86C66488E08}"/>
          </ac:spMkLst>
        </pc:spChg>
        <pc:spChg chg="mod">
          <ac:chgData name="Deborah Shaw" userId="79bf7848-a030-4096-934a-3abbfde4984a" providerId="ADAL" clId="{7FD4AF0A-F7E9-4CE7-B877-2BB04B5D4DA7}" dt="2023-12-26T12:24:47.711" v="15" actId="1076"/>
          <ac:spMkLst>
            <pc:docMk/>
            <pc:sldMk cId="999270409" sldId="296"/>
            <ac:spMk id="4" creationId="{E29CFD3D-B0B3-A546-D80C-49F051BEC3A4}"/>
          </ac:spMkLst>
        </pc:spChg>
      </pc:sldChg>
      <pc:sldChg chg="modSp mod">
        <pc:chgData name="Deborah Shaw" userId="79bf7848-a030-4096-934a-3abbfde4984a" providerId="ADAL" clId="{7FD4AF0A-F7E9-4CE7-B877-2BB04B5D4DA7}" dt="2023-12-26T12:23:18.581" v="12" actId="255"/>
        <pc:sldMkLst>
          <pc:docMk/>
          <pc:sldMk cId="3629754069" sldId="300"/>
        </pc:sldMkLst>
        <pc:spChg chg="mod">
          <ac:chgData name="Deborah Shaw" userId="79bf7848-a030-4096-934a-3abbfde4984a" providerId="ADAL" clId="{7FD4AF0A-F7E9-4CE7-B877-2BB04B5D4DA7}" dt="2023-12-26T12:23:18.581" v="12" actId="255"/>
          <ac:spMkLst>
            <pc:docMk/>
            <pc:sldMk cId="3629754069" sldId="300"/>
            <ac:spMk id="3" creationId="{117E80A5-0A88-072D-D373-1B79DB1B2DCA}"/>
          </ac:spMkLst>
        </pc:spChg>
        <pc:spChg chg="mod">
          <ac:chgData name="Deborah Shaw" userId="79bf7848-a030-4096-934a-3abbfde4984a" providerId="ADAL" clId="{7FD4AF0A-F7E9-4CE7-B877-2BB04B5D4DA7}" dt="2023-12-26T12:22:22.584" v="6"/>
          <ac:spMkLst>
            <pc:docMk/>
            <pc:sldMk cId="3629754069" sldId="300"/>
            <ac:spMk id="7" creationId="{6D1C5468-2E27-9AF9-E8A7-9D00C2F6695F}"/>
          </ac:spMkLst>
        </pc:spChg>
        <pc:picChg chg="mod">
          <ac:chgData name="Deborah Shaw" userId="79bf7848-a030-4096-934a-3abbfde4984a" providerId="ADAL" clId="{7FD4AF0A-F7E9-4CE7-B877-2BB04B5D4DA7}" dt="2023-12-26T12:22:10.909" v="2" actId="14826"/>
          <ac:picMkLst>
            <pc:docMk/>
            <pc:sldMk cId="3629754069" sldId="300"/>
            <ac:picMk id="6" creationId="{4B1342BB-B465-1A3D-28BC-F5045ABD0A0E}"/>
          </ac:picMkLst>
        </pc:picChg>
      </pc:sldChg>
      <pc:sldChg chg="modSp add mod">
        <pc:chgData name="Deborah Shaw" userId="79bf7848-a030-4096-934a-3abbfde4984a" providerId="ADAL" clId="{7FD4AF0A-F7E9-4CE7-B877-2BB04B5D4DA7}" dt="2023-12-26T12:25:56.047" v="27" actId="1076"/>
        <pc:sldMkLst>
          <pc:docMk/>
          <pc:sldMk cId="2059936242" sldId="301"/>
        </pc:sldMkLst>
        <pc:spChg chg="mod">
          <ac:chgData name="Deborah Shaw" userId="79bf7848-a030-4096-934a-3abbfde4984a" providerId="ADAL" clId="{7FD4AF0A-F7E9-4CE7-B877-2BB04B5D4DA7}" dt="2023-12-26T12:25:56.047" v="27" actId="1076"/>
          <ac:spMkLst>
            <pc:docMk/>
            <pc:sldMk cId="2059936242" sldId="301"/>
            <ac:spMk id="6" creationId="{30495C3A-4B28-FB7B-EAB0-E14F3CACF62E}"/>
          </ac:spMkLst>
        </pc:spChg>
      </pc:sldChg>
    </pc:docChg>
  </pc:docChgLst>
  <pc:docChgLst>
    <pc:chgData name="Mary Stout" userId="S::mary_stout@wycliffeassociates.org::aa3233c2-3252-4841-9088-85efb7bdb5d2" providerId="AD" clId="Web-{E257DA45-D02F-4C5B-ADAA-2FDEF128F731}"/>
    <pc:docChg chg="delSld modSld sldOrd">
      <pc:chgData name="Mary Stout" userId="S::mary_stout@wycliffeassociates.org::aa3233c2-3252-4841-9088-85efb7bdb5d2" providerId="AD" clId="Web-{E257DA45-D02F-4C5B-ADAA-2FDEF128F731}" dt="2023-12-20T20:17:05.243" v="183"/>
      <pc:docMkLst>
        <pc:docMk/>
      </pc:docMkLst>
      <pc:sldChg chg="addSp delSp modSp">
        <pc:chgData name="Mary Stout" userId="S::mary_stout@wycliffeassociates.org::aa3233c2-3252-4841-9088-85efb7bdb5d2" providerId="AD" clId="Web-{E257DA45-D02F-4C5B-ADAA-2FDEF128F731}" dt="2023-12-20T20:00:05.776" v="54" actId="20577"/>
        <pc:sldMkLst>
          <pc:docMk/>
          <pc:sldMk cId="3601221563" sldId="258"/>
        </pc:sldMkLst>
        <pc:spChg chg="add del">
          <ac:chgData name="Mary Stout" userId="S::mary_stout@wycliffeassociates.org::aa3233c2-3252-4841-9088-85efb7bdb5d2" providerId="AD" clId="Web-{E257DA45-D02F-4C5B-ADAA-2FDEF128F731}" dt="2023-12-20T19:47:39.184" v="16"/>
          <ac:spMkLst>
            <pc:docMk/>
            <pc:sldMk cId="3601221563" sldId="258"/>
            <ac:spMk id="3" creationId="{599EEF26-B318-78B2-52F0-EED144B7C59A}"/>
          </ac:spMkLst>
        </pc:spChg>
        <pc:spChg chg="add del mod">
          <ac:chgData name="Mary Stout" userId="S::mary_stout@wycliffeassociates.org::aa3233c2-3252-4841-9088-85efb7bdb5d2" providerId="AD" clId="Web-{E257DA45-D02F-4C5B-ADAA-2FDEF128F731}" dt="2023-12-20T19:52:02.741" v="35"/>
          <ac:spMkLst>
            <pc:docMk/>
            <pc:sldMk cId="3601221563" sldId="258"/>
            <ac:spMk id="4" creationId="{8EBC2BB3-5736-F46D-EF61-50C4E28C0AAE}"/>
          </ac:spMkLst>
        </pc:spChg>
        <pc:spChg chg="add mod">
          <ac:chgData name="Mary Stout" userId="S::mary_stout@wycliffeassociates.org::aa3233c2-3252-4841-9088-85efb7bdb5d2" providerId="AD" clId="Web-{E257DA45-D02F-4C5B-ADAA-2FDEF128F731}" dt="2023-12-20T20:00:05.776" v="54" actId="20577"/>
          <ac:spMkLst>
            <pc:docMk/>
            <pc:sldMk cId="3601221563" sldId="258"/>
            <ac:spMk id="6" creationId="{30495C3A-4B28-FB7B-EAB0-E14F3CACF62E}"/>
          </ac:spMkLst>
        </pc:spChg>
        <pc:picChg chg="mod">
          <ac:chgData name="Mary Stout" userId="S::mary_stout@wycliffeassociates.org::aa3233c2-3252-4841-9088-85efb7bdb5d2" providerId="AD" clId="Web-{E257DA45-D02F-4C5B-ADAA-2FDEF128F731}" dt="2023-12-20T19:48:14.513" v="21" actId="1076"/>
          <ac:picMkLst>
            <pc:docMk/>
            <pc:sldMk cId="3601221563" sldId="258"/>
            <ac:picMk id="5" creationId="{A795561B-D60A-4809-BE94-DE308C23CE3D}"/>
          </ac:picMkLst>
        </pc:picChg>
      </pc:sldChg>
      <pc:sldChg chg="addSp delSp modSp">
        <pc:chgData name="Mary Stout" userId="S::mary_stout@wycliffeassociates.org::aa3233c2-3252-4841-9088-85efb7bdb5d2" providerId="AD" clId="Web-{E257DA45-D02F-4C5B-ADAA-2FDEF128F731}" dt="2023-12-20T20:02:43.970" v="85" actId="20577"/>
        <pc:sldMkLst>
          <pc:docMk/>
          <pc:sldMk cId="2398620331" sldId="259"/>
        </pc:sldMkLst>
        <pc:spChg chg="add del">
          <ac:chgData name="Mary Stout" userId="S::mary_stout@wycliffeassociates.org::aa3233c2-3252-4841-9088-85efb7bdb5d2" providerId="AD" clId="Web-{E257DA45-D02F-4C5B-ADAA-2FDEF128F731}" dt="2023-12-20T20:01:01.919" v="57"/>
          <ac:spMkLst>
            <pc:docMk/>
            <pc:sldMk cId="2398620331" sldId="259"/>
            <ac:spMk id="3" creationId="{BC23FF60-C521-B43E-34E6-AF4054858243}"/>
          </ac:spMkLst>
        </pc:spChg>
        <pc:spChg chg="add mod">
          <ac:chgData name="Mary Stout" userId="S::mary_stout@wycliffeassociates.org::aa3233c2-3252-4841-9088-85efb7bdb5d2" providerId="AD" clId="Web-{E257DA45-D02F-4C5B-ADAA-2FDEF128F731}" dt="2023-12-20T20:02:43.970" v="85" actId="20577"/>
          <ac:spMkLst>
            <pc:docMk/>
            <pc:sldMk cId="2398620331" sldId="259"/>
            <ac:spMk id="4" creationId="{42514CE8-F5A0-2BC3-479B-2DB5AD2BEA06}"/>
          </ac:spMkLst>
        </pc:spChg>
        <pc:picChg chg="mod">
          <ac:chgData name="Mary Stout" userId="S::mary_stout@wycliffeassociates.org::aa3233c2-3252-4841-9088-85efb7bdb5d2" providerId="AD" clId="Web-{E257DA45-D02F-4C5B-ADAA-2FDEF128F731}" dt="2023-12-20T20:01:34.529" v="62" actId="1076"/>
          <ac:picMkLst>
            <pc:docMk/>
            <pc:sldMk cId="2398620331" sldId="259"/>
            <ac:picMk id="5" creationId="{8F011969-3358-4D5C-AA7C-21B436D524BB}"/>
          </ac:picMkLst>
        </pc:picChg>
      </pc:sldChg>
      <pc:sldChg chg="addSp delSp modSp ord">
        <pc:chgData name="Mary Stout" userId="S::mary_stout@wycliffeassociates.org::aa3233c2-3252-4841-9088-85efb7bdb5d2" providerId="AD" clId="Web-{E257DA45-D02F-4C5B-ADAA-2FDEF128F731}" dt="2023-12-20T20:07:02.277" v="118" actId="1076"/>
        <pc:sldMkLst>
          <pc:docMk/>
          <pc:sldMk cId="1580731187" sldId="261"/>
        </pc:sldMkLst>
        <pc:spChg chg="add del">
          <ac:chgData name="Mary Stout" userId="S::mary_stout@wycliffeassociates.org::aa3233c2-3252-4841-9088-85efb7bdb5d2" providerId="AD" clId="Web-{E257DA45-D02F-4C5B-ADAA-2FDEF128F731}" dt="2023-12-20T20:03:45.300" v="89"/>
          <ac:spMkLst>
            <pc:docMk/>
            <pc:sldMk cId="1580731187" sldId="261"/>
            <ac:spMk id="3" creationId="{F3C2193E-38D9-D862-171A-9CD7730F64B4}"/>
          </ac:spMkLst>
        </pc:spChg>
        <pc:spChg chg="add mod">
          <ac:chgData name="Mary Stout" userId="S::mary_stout@wycliffeassociates.org::aa3233c2-3252-4841-9088-85efb7bdb5d2" providerId="AD" clId="Web-{E257DA45-D02F-4C5B-ADAA-2FDEF128F731}" dt="2023-12-20T20:07:02.277" v="118" actId="1076"/>
          <ac:spMkLst>
            <pc:docMk/>
            <pc:sldMk cId="1580731187" sldId="261"/>
            <ac:spMk id="4" creationId="{DCD7DB5D-4820-F148-E413-709A500289A7}"/>
          </ac:spMkLst>
        </pc:spChg>
        <pc:picChg chg="mod">
          <ac:chgData name="Mary Stout" userId="S::mary_stout@wycliffeassociates.org::aa3233c2-3252-4841-9088-85efb7bdb5d2" providerId="AD" clId="Web-{E257DA45-D02F-4C5B-ADAA-2FDEF128F731}" dt="2023-12-20T20:03:02.845" v="87" actId="1076"/>
          <ac:picMkLst>
            <pc:docMk/>
            <pc:sldMk cId="1580731187" sldId="261"/>
            <ac:picMk id="5" creationId="{D1B832E2-4847-491F-8533-974BFAFC8CAF}"/>
          </ac:picMkLst>
        </pc:picChg>
      </pc:sldChg>
      <pc:sldChg chg="addSp delSp modSp">
        <pc:chgData name="Mary Stout" userId="S::mary_stout@wycliffeassociates.org::aa3233c2-3252-4841-9088-85efb7bdb5d2" providerId="AD" clId="Web-{E257DA45-D02F-4C5B-ADAA-2FDEF128F731}" dt="2023-12-20T20:12:25.790" v="182" actId="1076"/>
        <pc:sldMkLst>
          <pc:docMk/>
          <pc:sldMk cId="2126141070" sldId="262"/>
        </pc:sldMkLst>
        <pc:spChg chg="add del">
          <ac:chgData name="Mary Stout" userId="S::mary_stout@wycliffeassociates.org::aa3233c2-3252-4841-9088-85efb7bdb5d2" providerId="AD" clId="Web-{E257DA45-D02F-4C5B-ADAA-2FDEF128F731}" dt="2023-12-20T20:09:55.034" v="151"/>
          <ac:spMkLst>
            <pc:docMk/>
            <pc:sldMk cId="2126141070" sldId="262"/>
            <ac:spMk id="3" creationId="{B7C48D8E-DD36-FA35-A566-8E0331CED89E}"/>
          </ac:spMkLst>
        </pc:spChg>
        <pc:spChg chg="add mod">
          <ac:chgData name="Mary Stout" userId="S::mary_stout@wycliffeassociates.org::aa3233c2-3252-4841-9088-85efb7bdb5d2" providerId="AD" clId="Web-{E257DA45-D02F-4C5B-ADAA-2FDEF128F731}" dt="2023-12-20T20:12:25.790" v="182" actId="1076"/>
          <ac:spMkLst>
            <pc:docMk/>
            <pc:sldMk cId="2126141070" sldId="262"/>
            <ac:spMk id="4" creationId="{38935751-FD32-12C5-D4D9-11A8FC7B4F10}"/>
          </ac:spMkLst>
        </pc:spChg>
        <pc:picChg chg="mod">
          <ac:chgData name="Mary Stout" userId="S::mary_stout@wycliffeassociates.org::aa3233c2-3252-4841-9088-85efb7bdb5d2" providerId="AD" clId="Web-{E257DA45-D02F-4C5B-ADAA-2FDEF128F731}" dt="2023-12-20T20:12:18.180" v="181" actId="1076"/>
          <ac:picMkLst>
            <pc:docMk/>
            <pc:sldMk cId="2126141070" sldId="262"/>
            <ac:picMk id="5" creationId="{4CADEF90-31F2-4E88-BFBF-6256B7629A04}"/>
          </ac:picMkLst>
        </pc:picChg>
      </pc:sldChg>
      <pc:sldChg chg="addSp delSp modSp">
        <pc:chgData name="Mary Stout" userId="S::mary_stout@wycliffeassociates.org::aa3233c2-3252-4841-9088-85efb7bdb5d2" providerId="AD" clId="Web-{E257DA45-D02F-4C5B-ADAA-2FDEF128F731}" dt="2023-12-20T20:09:25.626" v="149" actId="20577"/>
        <pc:sldMkLst>
          <pc:docMk/>
          <pc:sldMk cId="1865953998" sldId="289"/>
        </pc:sldMkLst>
        <pc:spChg chg="add del">
          <ac:chgData name="Mary Stout" userId="S::mary_stout@wycliffeassociates.org::aa3233c2-3252-4841-9088-85efb7bdb5d2" providerId="AD" clId="Web-{E257DA45-D02F-4C5B-ADAA-2FDEF128F731}" dt="2023-12-20T20:07:30.262" v="120"/>
          <ac:spMkLst>
            <pc:docMk/>
            <pc:sldMk cId="1865953998" sldId="289"/>
            <ac:spMk id="3" creationId="{23C82650-E1DB-5744-62D0-BCC1DBD7BD42}"/>
          </ac:spMkLst>
        </pc:spChg>
        <pc:spChg chg="add mod">
          <ac:chgData name="Mary Stout" userId="S::mary_stout@wycliffeassociates.org::aa3233c2-3252-4841-9088-85efb7bdb5d2" providerId="AD" clId="Web-{E257DA45-D02F-4C5B-ADAA-2FDEF128F731}" dt="2023-12-20T20:09:25.626" v="149" actId="20577"/>
          <ac:spMkLst>
            <pc:docMk/>
            <pc:sldMk cId="1865953998" sldId="289"/>
            <ac:spMk id="4" creationId="{FCEA1BAB-977A-23B2-F565-D2E8132DA3DF}"/>
          </ac:spMkLst>
        </pc:spChg>
        <pc:picChg chg="mod">
          <ac:chgData name="Mary Stout" userId="S::mary_stout@wycliffeassociates.org::aa3233c2-3252-4841-9088-85efb7bdb5d2" providerId="AD" clId="Web-{E257DA45-D02F-4C5B-ADAA-2FDEF128F731}" dt="2023-12-20T20:07:33.200" v="121" actId="1076"/>
          <ac:picMkLst>
            <pc:docMk/>
            <pc:sldMk cId="1865953998" sldId="289"/>
            <ac:picMk id="5" creationId="{DF7AEC0C-8E3F-4DF5-848E-4782449E4943}"/>
          </ac:picMkLst>
        </pc:picChg>
      </pc:sldChg>
      <pc:sldChg chg="modSp del">
        <pc:chgData name="Mary Stout" userId="S::mary_stout@wycliffeassociates.org::aa3233c2-3252-4841-9088-85efb7bdb5d2" providerId="AD" clId="Web-{E257DA45-D02F-4C5B-ADAA-2FDEF128F731}" dt="2023-12-20T20:17:05.243" v="183"/>
        <pc:sldMkLst>
          <pc:docMk/>
          <pc:sldMk cId="3288475216" sldId="292"/>
        </pc:sldMkLst>
        <pc:spChg chg="mod">
          <ac:chgData name="Mary Stout" userId="S::mary_stout@wycliffeassociates.org::aa3233c2-3252-4841-9088-85efb7bdb5d2" providerId="AD" clId="Web-{E257DA45-D02F-4C5B-ADAA-2FDEF128F731}" dt="2023-12-20T20:01:03.997" v="58" actId="1076"/>
          <ac:spMkLst>
            <pc:docMk/>
            <pc:sldMk cId="3288475216" sldId="292"/>
            <ac:spMk id="6" creationId="{52BF5439-FAED-2191-BBBE-4CF012664C58}"/>
          </ac:spMkLst>
        </pc:spChg>
        <pc:spChg chg="mod">
          <ac:chgData name="Mary Stout" userId="S::mary_stout@wycliffeassociates.org::aa3233c2-3252-4841-9088-85efb7bdb5d2" providerId="AD" clId="Web-{E257DA45-D02F-4C5B-ADAA-2FDEF128F731}" dt="2023-12-20T20:03:47.144" v="90" actId="1076"/>
          <ac:spMkLst>
            <pc:docMk/>
            <pc:sldMk cId="3288475216" sldId="292"/>
            <ac:spMk id="8" creationId="{93C86C81-2C01-23FA-609E-8850D9DF6938}"/>
          </ac:spMkLst>
        </pc:spChg>
      </pc:sldChg>
      <pc:sldChg chg="delSp modSp">
        <pc:chgData name="Mary Stout" userId="S::mary_stout@wycliffeassociates.org::aa3233c2-3252-4841-9088-85efb7bdb5d2" providerId="AD" clId="Web-{E257DA45-D02F-4C5B-ADAA-2FDEF128F731}" dt="2023-12-20T19:46:59.870" v="14" actId="20577"/>
        <pc:sldMkLst>
          <pc:docMk/>
          <pc:sldMk cId="999270409" sldId="296"/>
        </pc:sldMkLst>
        <pc:spChg chg="del">
          <ac:chgData name="Mary Stout" userId="S::mary_stout@wycliffeassociates.org::aa3233c2-3252-4841-9088-85efb7bdb5d2" providerId="AD" clId="Web-{E257DA45-D02F-4C5B-ADAA-2FDEF128F731}" dt="2023-12-20T19:44:02.863" v="0"/>
          <ac:spMkLst>
            <pc:docMk/>
            <pc:sldMk cId="999270409" sldId="296"/>
            <ac:spMk id="2" creationId="{2DB68FA2-0B7E-4E37-6772-018ABD61C8A8}"/>
          </ac:spMkLst>
        </pc:spChg>
        <pc:spChg chg="mod">
          <ac:chgData name="Mary Stout" userId="S::mary_stout@wycliffeassociates.org::aa3233c2-3252-4841-9088-85efb7bdb5d2" providerId="AD" clId="Web-{E257DA45-D02F-4C5B-ADAA-2FDEF128F731}" dt="2023-12-20T19:46:59.870" v="14" actId="20577"/>
          <ac:spMkLst>
            <pc:docMk/>
            <pc:sldMk cId="999270409" sldId="296"/>
            <ac:spMk id="3" creationId="{98330AF1-943A-A145-746D-E86C66488E08}"/>
          </ac:spMkLst>
        </pc:spChg>
        <pc:spChg chg="mod">
          <ac:chgData name="Mary Stout" userId="S::mary_stout@wycliffeassociates.org::aa3233c2-3252-4841-9088-85efb7bdb5d2" providerId="AD" clId="Web-{E257DA45-D02F-4C5B-ADAA-2FDEF128F731}" dt="2023-12-20T19:44:15.316" v="2" actId="14100"/>
          <ac:spMkLst>
            <pc:docMk/>
            <pc:sldMk cId="999270409" sldId="296"/>
            <ac:spMk id="4" creationId="{E29CFD3D-B0B3-A546-D80C-49F051BEC3A4}"/>
          </ac:spMkLst>
        </pc:spChg>
      </pc:sldChg>
    </pc:docChg>
  </pc:docChgLst>
  <pc:docChgLst>
    <pc:chgData name="Mary Stout" userId="S::mary_stout@wycliffeassociates.org::aa3233c2-3252-4841-9088-85efb7bdb5d2" providerId="AD" clId="Web-{9736107C-00D3-4AB9-943D-FA71CB42D14D}"/>
    <pc:docChg chg="modSld">
      <pc:chgData name="Mary Stout" userId="S::mary_stout@wycliffeassociates.org::aa3233c2-3252-4841-9088-85efb7bdb5d2" providerId="AD" clId="Web-{9736107C-00D3-4AB9-943D-FA71CB42D14D}" dt="2023-12-19T22:29:52.345" v="3" actId="20577"/>
      <pc:docMkLst>
        <pc:docMk/>
      </pc:docMkLst>
      <pc:sldChg chg="modSp">
        <pc:chgData name="Mary Stout" userId="S::mary_stout@wycliffeassociates.org::aa3233c2-3252-4841-9088-85efb7bdb5d2" providerId="AD" clId="Web-{9736107C-00D3-4AB9-943D-FA71CB42D14D}" dt="2023-12-19T22:29:52.345" v="3" actId="20577"/>
        <pc:sldMkLst>
          <pc:docMk/>
          <pc:sldMk cId="3288475216" sldId="292"/>
        </pc:sldMkLst>
        <pc:spChg chg="mod">
          <ac:chgData name="Mary Stout" userId="S::mary_stout@wycliffeassociates.org::aa3233c2-3252-4841-9088-85efb7bdb5d2" providerId="AD" clId="Web-{9736107C-00D3-4AB9-943D-FA71CB42D14D}" dt="2023-12-19T22:29:52.345" v="3" actId="20577"/>
          <ac:spMkLst>
            <pc:docMk/>
            <pc:sldMk cId="3288475216" sldId="292"/>
            <ac:spMk id="5" creationId="{9F9DB493-D514-80F0-2D0E-FC129F7D4229}"/>
          </ac:spMkLst>
        </pc:spChg>
        <pc:spChg chg="mod">
          <ac:chgData name="Mary Stout" userId="S::mary_stout@wycliffeassociates.org::aa3233c2-3252-4841-9088-85efb7bdb5d2" providerId="AD" clId="Web-{9736107C-00D3-4AB9-943D-FA71CB42D14D}" dt="2023-12-19T22:29:46.188" v="2" actId="20577"/>
          <ac:spMkLst>
            <pc:docMk/>
            <pc:sldMk cId="3288475216" sldId="292"/>
            <ac:spMk id="6" creationId="{52BF5439-FAED-2191-BBBE-4CF012664C58}"/>
          </ac:spMkLst>
        </pc:spChg>
      </pc:sldChg>
    </pc:docChg>
  </pc:docChgLst>
  <pc:docChgLst>
    <pc:chgData name="Deborah Shaw" userId="S::deborah_shaw@wycliffeassociates.org::79bf7848-a030-4096-934a-3abbfde4984a" providerId="AD" clId="Web-{B3CA9BE4-6F30-F8E5-2C38-518BBAA4A221}"/>
    <pc:docChg chg="sldOrd">
      <pc:chgData name="Deborah Shaw" userId="S::deborah_shaw@wycliffeassociates.org::79bf7848-a030-4096-934a-3abbfde4984a" providerId="AD" clId="Web-{B3CA9BE4-6F30-F8E5-2C38-518BBAA4A221}" dt="2023-12-26T19:47:57.387" v="0"/>
      <pc:docMkLst>
        <pc:docMk/>
      </pc:docMkLst>
      <pc:sldChg chg="ord">
        <pc:chgData name="Deborah Shaw" userId="S::deborah_shaw@wycliffeassociates.org::79bf7848-a030-4096-934a-3abbfde4984a" providerId="AD" clId="Web-{B3CA9BE4-6F30-F8E5-2C38-518BBAA4A221}" dt="2023-12-26T19:47:57.387" v="0"/>
        <pc:sldMkLst>
          <pc:docMk/>
          <pc:sldMk cId="1580731187" sldId="261"/>
        </pc:sldMkLst>
      </pc:sldChg>
    </pc:docChg>
  </pc:docChgLst>
  <pc:docChgLst>
    <pc:chgData name="Mary Stout" userId="S::mary_stout@wycliffeassociates.org::aa3233c2-3252-4841-9088-85efb7bdb5d2" providerId="AD" clId="Web-{6AB72086-2FEE-4522-8107-591B514EF8A1}"/>
    <pc:docChg chg="modSld">
      <pc:chgData name="Mary Stout" userId="S::mary_stout@wycliffeassociates.org::aa3233c2-3252-4841-9088-85efb7bdb5d2" providerId="AD" clId="Web-{6AB72086-2FEE-4522-8107-591B514EF8A1}" dt="2023-12-20T18:04:54.304" v="113"/>
      <pc:docMkLst>
        <pc:docMk/>
      </pc:docMkLst>
      <pc:sldChg chg="addSp delSp modSp">
        <pc:chgData name="Mary Stout" userId="S::mary_stout@wycliffeassociates.org::aa3233c2-3252-4841-9088-85efb7bdb5d2" providerId="AD" clId="Web-{6AB72086-2FEE-4522-8107-591B514EF8A1}" dt="2023-12-20T18:04:54.304" v="113"/>
        <pc:sldMkLst>
          <pc:docMk/>
          <pc:sldMk cId="2126141070" sldId="262"/>
        </pc:sldMkLst>
        <pc:spChg chg="add del mod">
          <ac:chgData name="Mary Stout" userId="S::mary_stout@wycliffeassociates.org::aa3233c2-3252-4841-9088-85efb7bdb5d2" providerId="AD" clId="Web-{6AB72086-2FEE-4522-8107-591B514EF8A1}" dt="2023-12-20T18:04:54.304" v="113"/>
          <ac:spMkLst>
            <pc:docMk/>
            <pc:sldMk cId="2126141070" sldId="262"/>
            <ac:spMk id="3" creationId="{5804205D-617C-3918-2101-4296BF5247A8}"/>
          </ac:spMkLst>
        </pc:spChg>
        <pc:picChg chg="mod">
          <ac:chgData name="Mary Stout" userId="S::mary_stout@wycliffeassociates.org::aa3233c2-3252-4841-9088-85efb7bdb5d2" providerId="AD" clId="Web-{6AB72086-2FEE-4522-8107-591B514EF8A1}" dt="2023-12-20T18:02:35.221" v="58" actId="14100"/>
          <ac:picMkLst>
            <pc:docMk/>
            <pc:sldMk cId="2126141070" sldId="262"/>
            <ac:picMk id="5" creationId="{4CADEF90-31F2-4E88-BFBF-6256B7629A04}"/>
          </ac:picMkLst>
        </pc:picChg>
      </pc:sldChg>
      <pc:sldChg chg="modSp">
        <pc:chgData name="Mary Stout" userId="S::mary_stout@wycliffeassociates.org::aa3233c2-3252-4841-9088-85efb7bdb5d2" providerId="AD" clId="Web-{6AB72086-2FEE-4522-8107-591B514EF8A1}" dt="2023-12-20T18:01:06.984" v="55" actId="14100"/>
        <pc:sldMkLst>
          <pc:docMk/>
          <pc:sldMk cId="3288475216" sldId="292"/>
        </pc:sldMkLst>
        <pc:spChg chg="mod">
          <ac:chgData name="Mary Stout" userId="S::mary_stout@wycliffeassociates.org::aa3233c2-3252-4841-9088-85efb7bdb5d2" providerId="AD" clId="Web-{6AB72086-2FEE-4522-8107-591B514EF8A1}" dt="2023-12-20T17:53:52.482" v="16" actId="14100"/>
          <ac:spMkLst>
            <pc:docMk/>
            <pc:sldMk cId="3288475216" sldId="292"/>
            <ac:spMk id="5" creationId="{9F9DB493-D514-80F0-2D0E-FC129F7D4229}"/>
          </ac:spMkLst>
        </pc:spChg>
        <pc:spChg chg="mod">
          <ac:chgData name="Mary Stout" userId="S::mary_stout@wycliffeassociates.org::aa3233c2-3252-4841-9088-85efb7bdb5d2" providerId="AD" clId="Web-{6AB72086-2FEE-4522-8107-591B514EF8A1}" dt="2023-12-20T17:58:36.758" v="40" actId="14100"/>
          <ac:spMkLst>
            <pc:docMk/>
            <pc:sldMk cId="3288475216" sldId="292"/>
            <ac:spMk id="6" creationId="{52BF5439-FAED-2191-BBBE-4CF012664C58}"/>
          </ac:spMkLst>
        </pc:spChg>
        <pc:spChg chg="mod">
          <ac:chgData name="Mary Stout" userId="S::mary_stout@wycliffeassociates.org::aa3233c2-3252-4841-9088-85efb7bdb5d2" providerId="AD" clId="Web-{6AB72086-2FEE-4522-8107-591B514EF8A1}" dt="2023-12-20T17:56:19.846" v="27" actId="14100"/>
          <ac:spMkLst>
            <pc:docMk/>
            <pc:sldMk cId="3288475216" sldId="292"/>
            <ac:spMk id="7" creationId="{575A569F-F7EF-7722-8E00-E8589580313E}"/>
          </ac:spMkLst>
        </pc:spChg>
        <pc:spChg chg="mod">
          <ac:chgData name="Mary Stout" userId="S::mary_stout@wycliffeassociates.org::aa3233c2-3252-4841-9088-85efb7bdb5d2" providerId="AD" clId="Web-{6AB72086-2FEE-4522-8107-591B514EF8A1}" dt="2023-12-20T17:57:52.725" v="37" actId="14100"/>
          <ac:spMkLst>
            <pc:docMk/>
            <pc:sldMk cId="3288475216" sldId="292"/>
            <ac:spMk id="8" creationId="{93C86C81-2C01-23FA-609E-8850D9DF6938}"/>
          </ac:spMkLst>
        </pc:spChg>
        <pc:spChg chg="mod">
          <ac:chgData name="Mary Stout" userId="S::mary_stout@wycliffeassociates.org::aa3233c2-3252-4841-9088-85efb7bdb5d2" providerId="AD" clId="Web-{6AB72086-2FEE-4522-8107-591B514EF8A1}" dt="2023-12-20T18:01:06.984" v="55" actId="14100"/>
          <ac:spMkLst>
            <pc:docMk/>
            <pc:sldMk cId="3288475216" sldId="292"/>
            <ac:spMk id="9" creationId="{E893DA5E-BCC2-E2AA-0B0A-B4B6EF04678C}"/>
          </ac:spMkLst>
        </pc:spChg>
      </pc:sldChg>
    </pc:docChg>
  </pc:docChgLst>
  <pc:docChgLst>
    <pc:chgData name="Deborah Shaw" userId="79bf7848-a030-4096-934a-3abbfde4984a" providerId="ADAL" clId="{16112648-E305-4C8B-AD27-0B34A1B487A8}"/>
    <pc:docChg chg="delSld modSld sldOrd">
      <pc:chgData name="Deborah Shaw" userId="79bf7848-a030-4096-934a-3abbfde4984a" providerId="ADAL" clId="{16112648-E305-4C8B-AD27-0B34A1B487A8}" dt="2023-10-26T07:45:24.487" v="16" actId="2696"/>
      <pc:docMkLst>
        <pc:docMk/>
      </pc:docMkLst>
      <pc:sldChg chg="ord">
        <pc:chgData name="Deborah Shaw" userId="79bf7848-a030-4096-934a-3abbfde4984a" providerId="ADAL" clId="{16112648-E305-4C8B-AD27-0B34A1B487A8}" dt="2023-10-26T07:40:06.401" v="3"/>
        <pc:sldMkLst>
          <pc:docMk/>
          <pc:sldMk cId="3601221563" sldId="258"/>
        </pc:sldMkLst>
      </pc:sldChg>
      <pc:sldChg chg="ord">
        <pc:chgData name="Deborah Shaw" userId="79bf7848-a030-4096-934a-3abbfde4984a" providerId="ADAL" clId="{16112648-E305-4C8B-AD27-0B34A1B487A8}" dt="2023-10-26T07:40:13.612" v="5"/>
        <pc:sldMkLst>
          <pc:docMk/>
          <pc:sldMk cId="2398620331" sldId="259"/>
        </pc:sldMkLst>
      </pc:sldChg>
      <pc:sldChg chg="ord">
        <pc:chgData name="Deborah Shaw" userId="79bf7848-a030-4096-934a-3abbfde4984a" providerId="ADAL" clId="{16112648-E305-4C8B-AD27-0B34A1B487A8}" dt="2023-10-26T07:40:18.945" v="9"/>
        <pc:sldMkLst>
          <pc:docMk/>
          <pc:sldMk cId="1580731187" sldId="261"/>
        </pc:sldMkLst>
      </pc:sldChg>
      <pc:sldChg chg="ord">
        <pc:chgData name="Deborah Shaw" userId="79bf7848-a030-4096-934a-3abbfde4984a" providerId="ADAL" clId="{16112648-E305-4C8B-AD27-0B34A1B487A8}" dt="2023-10-26T07:40:22.749" v="11"/>
        <pc:sldMkLst>
          <pc:docMk/>
          <pc:sldMk cId="2126141070" sldId="262"/>
        </pc:sldMkLst>
      </pc:sldChg>
      <pc:sldChg chg="del">
        <pc:chgData name="Deborah Shaw" userId="79bf7848-a030-4096-934a-3abbfde4984a" providerId="ADAL" clId="{16112648-E305-4C8B-AD27-0B34A1B487A8}" dt="2023-10-26T07:45:24.487" v="16" actId="2696"/>
        <pc:sldMkLst>
          <pc:docMk/>
          <pc:sldMk cId="2882483605" sldId="268"/>
        </pc:sldMkLst>
      </pc:sldChg>
      <pc:sldChg chg="ord">
        <pc:chgData name="Deborah Shaw" userId="79bf7848-a030-4096-934a-3abbfde4984a" providerId="ADAL" clId="{16112648-E305-4C8B-AD27-0B34A1B487A8}" dt="2023-10-26T07:37:53.550" v="1"/>
        <pc:sldMkLst>
          <pc:docMk/>
          <pc:sldMk cId="1281747092" sldId="285"/>
        </pc:sldMkLst>
      </pc:sldChg>
      <pc:sldChg chg="ord">
        <pc:chgData name="Deborah Shaw" userId="79bf7848-a030-4096-934a-3abbfde4984a" providerId="ADAL" clId="{16112648-E305-4C8B-AD27-0B34A1B487A8}" dt="2023-10-26T07:40:16.597" v="7"/>
        <pc:sldMkLst>
          <pc:docMk/>
          <pc:sldMk cId="1865953998" sldId="289"/>
        </pc:sldMkLst>
      </pc:sldChg>
      <pc:sldChg chg="ord">
        <pc:chgData name="Deborah Shaw" userId="79bf7848-a030-4096-934a-3abbfde4984a" providerId="ADAL" clId="{16112648-E305-4C8B-AD27-0B34A1B487A8}" dt="2023-10-26T07:42:30.714" v="15"/>
        <pc:sldMkLst>
          <pc:docMk/>
          <pc:sldMk cId="150467122" sldId="290"/>
        </pc:sldMkLst>
      </pc:sldChg>
      <pc:sldChg chg="del">
        <pc:chgData name="Deborah Shaw" userId="79bf7848-a030-4096-934a-3abbfde4984a" providerId="ADAL" clId="{16112648-E305-4C8B-AD27-0B34A1B487A8}" dt="2023-10-26T07:45:24.487" v="16" actId="2696"/>
        <pc:sldMkLst>
          <pc:docMk/>
          <pc:sldMk cId="748616888" sldId="291"/>
        </pc:sldMkLst>
      </pc:sldChg>
      <pc:sldChg chg="ord">
        <pc:chgData name="Deborah Shaw" userId="79bf7848-a030-4096-934a-3abbfde4984a" providerId="ADAL" clId="{16112648-E305-4C8B-AD27-0B34A1B487A8}" dt="2023-10-26T07:41:52.232" v="13"/>
        <pc:sldMkLst>
          <pc:docMk/>
          <pc:sldMk cId="3288475216" sldId="292"/>
        </pc:sldMkLst>
      </pc:sldChg>
      <pc:sldChg chg="del">
        <pc:chgData name="Deborah Shaw" userId="79bf7848-a030-4096-934a-3abbfde4984a" providerId="ADAL" clId="{16112648-E305-4C8B-AD27-0B34A1B487A8}" dt="2023-10-26T07:45:24.487" v="16" actId="2696"/>
        <pc:sldMkLst>
          <pc:docMk/>
          <pc:sldMk cId="93862209" sldId="294"/>
        </pc:sldMkLst>
      </pc:sldChg>
      <pc:sldChg chg="del">
        <pc:chgData name="Deborah Shaw" userId="79bf7848-a030-4096-934a-3abbfde4984a" providerId="ADAL" clId="{16112648-E305-4C8B-AD27-0B34A1B487A8}" dt="2023-10-26T07:45:24.487" v="16" actId="2696"/>
        <pc:sldMkLst>
          <pc:docMk/>
          <pc:sldMk cId="2328915040" sldId="295"/>
        </pc:sldMkLst>
      </pc:sldChg>
    </pc:docChg>
  </pc:docChgLst>
  <pc:docChgLst>
    <pc:chgData name="Deborah Shaw" userId="79bf7848-a030-4096-934a-3abbfde4984a" providerId="ADAL" clId="{41D44DE6-BC88-4856-A153-FC3B68840EC8}"/>
    <pc:docChg chg="undo custSel addSld modSld sldOrd">
      <pc:chgData name="Deborah Shaw" userId="79bf7848-a030-4096-934a-3abbfde4984a" providerId="ADAL" clId="{41D44DE6-BC88-4856-A153-FC3B68840EC8}" dt="2024-02-18T03:46:17.338" v="749" actId="6549"/>
      <pc:docMkLst>
        <pc:docMk/>
      </pc:docMkLst>
      <pc:sldChg chg="addSp delSp modSp mod">
        <pc:chgData name="Deborah Shaw" userId="79bf7848-a030-4096-934a-3abbfde4984a" providerId="ADAL" clId="{41D44DE6-BC88-4856-A153-FC3B68840EC8}" dt="2024-02-18T03:46:17.338" v="749" actId="6549"/>
        <pc:sldMkLst>
          <pc:docMk/>
          <pc:sldMk cId="1984317692" sldId="293"/>
        </pc:sldMkLst>
        <pc:spChg chg="add del mod">
          <ac:chgData name="Deborah Shaw" userId="79bf7848-a030-4096-934a-3abbfde4984a" providerId="ADAL" clId="{41D44DE6-BC88-4856-A153-FC3B68840EC8}" dt="2024-02-18T03:46:17.338" v="749" actId="6549"/>
          <ac:spMkLst>
            <pc:docMk/>
            <pc:sldMk cId="1984317692" sldId="293"/>
            <ac:spMk id="10" creationId="{AC2B0870-B479-48D4-B18D-1B67976B21EB}"/>
          </ac:spMkLst>
        </pc:spChg>
        <pc:spChg chg="mod">
          <ac:chgData name="Deborah Shaw" userId="79bf7848-a030-4096-934a-3abbfde4984a" providerId="ADAL" clId="{41D44DE6-BC88-4856-A153-FC3B68840EC8}" dt="2024-02-18T03:45:55.092" v="748" actId="20577"/>
          <ac:spMkLst>
            <pc:docMk/>
            <pc:sldMk cId="1984317692" sldId="293"/>
            <ac:spMk id="12" creationId="{F2C158D4-261E-4CB7-8E3D-53C3C0600690}"/>
          </ac:spMkLst>
        </pc:spChg>
        <pc:spChg chg="del">
          <ac:chgData name="Deborah Shaw" userId="79bf7848-a030-4096-934a-3abbfde4984a" providerId="ADAL" clId="{41D44DE6-BC88-4856-A153-FC3B68840EC8}" dt="2024-02-18T03:06:13.757" v="403" actId="21"/>
          <ac:spMkLst>
            <pc:docMk/>
            <pc:sldMk cId="1984317692" sldId="293"/>
            <ac:spMk id="14" creationId="{A28D8266-465E-48D5-851F-EA43C20570C0}"/>
          </ac:spMkLst>
        </pc:spChg>
        <pc:grpChg chg="del">
          <ac:chgData name="Deborah Shaw" userId="79bf7848-a030-4096-934a-3abbfde4984a" providerId="ADAL" clId="{41D44DE6-BC88-4856-A153-FC3B68840EC8}" dt="2024-02-18T03:06:08.300" v="402" actId="21"/>
          <ac:grpSpMkLst>
            <pc:docMk/>
            <pc:sldMk cId="1984317692" sldId="293"/>
            <ac:grpSpMk id="7" creationId="{B3D56BBA-2198-4CAD-9722-FF51CEBC5AC2}"/>
          </ac:grpSpMkLst>
        </pc:grpChg>
      </pc:sldChg>
      <pc:sldChg chg="addSp delSp modSp add mod ord">
        <pc:chgData name="Deborah Shaw" userId="79bf7848-a030-4096-934a-3abbfde4984a" providerId="ADAL" clId="{41D44DE6-BC88-4856-A153-FC3B68840EC8}" dt="2024-02-18T03:00:22.519" v="183" actId="732"/>
        <pc:sldMkLst>
          <pc:docMk/>
          <pc:sldMk cId="1675662919" sldId="302"/>
        </pc:sldMkLst>
        <pc:spChg chg="mod">
          <ac:chgData name="Deborah Shaw" userId="79bf7848-a030-4096-934a-3abbfde4984a" providerId="ADAL" clId="{41D44DE6-BC88-4856-A153-FC3B68840EC8}" dt="2024-02-18T02:50:00.102" v="11" actId="20577"/>
          <ac:spMkLst>
            <pc:docMk/>
            <pc:sldMk cId="1675662919" sldId="302"/>
            <ac:spMk id="3" creationId="{1E556BBD-3967-1A13-0112-C0CA1CB05B0F}"/>
          </ac:spMkLst>
        </pc:spChg>
        <pc:spChg chg="mod">
          <ac:chgData name="Deborah Shaw" userId="79bf7848-a030-4096-934a-3abbfde4984a" providerId="ADAL" clId="{41D44DE6-BC88-4856-A153-FC3B68840EC8}" dt="2024-02-18T02:50:29.605" v="42" actId="20577"/>
          <ac:spMkLst>
            <pc:docMk/>
            <pc:sldMk cId="1675662919" sldId="302"/>
            <ac:spMk id="10" creationId="{10259F3A-A0AA-F4BA-A95D-5BFC486E3A15}"/>
          </ac:spMkLst>
        </pc:spChg>
        <pc:spChg chg="mod">
          <ac:chgData name="Deborah Shaw" userId="79bf7848-a030-4096-934a-3abbfde4984a" providerId="ADAL" clId="{41D44DE6-BC88-4856-A153-FC3B68840EC8}" dt="2024-02-18T02:57:21.416" v="141" actId="1076"/>
          <ac:spMkLst>
            <pc:docMk/>
            <pc:sldMk cId="1675662919" sldId="302"/>
            <ac:spMk id="12" creationId="{E3F6C707-8852-1C14-D381-1A16F61D6380}"/>
          </ac:spMkLst>
        </pc:spChg>
        <pc:spChg chg="del">
          <ac:chgData name="Deborah Shaw" userId="79bf7848-a030-4096-934a-3abbfde4984a" providerId="ADAL" clId="{41D44DE6-BC88-4856-A153-FC3B68840EC8}" dt="2024-02-18T02:56:27.242" v="55" actId="21"/>
          <ac:spMkLst>
            <pc:docMk/>
            <pc:sldMk cId="1675662919" sldId="302"/>
            <ac:spMk id="14" creationId="{7BC9F488-D8AF-3F79-9942-FC792BF42C33}"/>
          </ac:spMkLst>
        </pc:spChg>
        <pc:spChg chg="mod">
          <ac:chgData name="Deborah Shaw" userId="79bf7848-a030-4096-934a-3abbfde4984a" providerId="ADAL" clId="{41D44DE6-BC88-4856-A153-FC3B68840EC8}" dt="2024-02-18T02:54:50.464" v="43" actId="14826"/>
          <ac:spMkLst>
            <pc:docMk/>
            <pc:sldMk cId="1675662919" sldId="302"/>
            <ac:spMk id="19" creationId="{7578D222-9536-40B2-DE39-52FBDAD94CA7}"/>
          </ac:spMkLst>
        </pc:spChg>
        <pc:grpChg chg="del">
          <ac:chgData name="Deborah Shaw" userId="79bf7848-a030-4096-934a-3abbfde4984a" providerId="ADAL" clId="{41D44DE6-BC88-4856-A153-FC3B68840EC8}" dt="2024-02-18T02:55:59.755" v="53" actId="21"/>
          <ac:grpSpMkLst>
            <pc:docMk/>
            <pc:sldMk cId="1675662919" sldId="302"/>
            <ac:grpSpMk id="7" creationId="{D9D5F95C-2265-96E7-A4D2-FD1552752050}"/>
          </ac:grpSpMkLst>
        </pc:grpChg>
        <pc:grpChg chg="add del mod">
          <ac:chgData name="Deborah Shaw" userId="79bf7848-a030-4096-934a-3abbfde4984a" providerId="ADAL" clId="{41D44DE6-BC88-4856-A153-FC3B68840EC8}" dt="2024-02-18T02:59:25.867" v="174" actId="14100"/>
          <ac:grpSpMkLst>
            <pc:docMk/>
            <pc:sldMk cId="1675662919" sldId="302"/>
            <ac:grpSpMk id="17" creationId="{7BDF1579-C8F1-8BBB-E9A1-6675A2F12754}"/>
          </ac:grpSpMkLst>
        </pc:grpChg>
        <pc:picChg chg="mod modCrop">
          <ac:chgData name="Deborah Shaw" userId="79bf7848-a030-4096-934a-3abbfde4984a" providerId="ADAL" clId="{41D44DE6-BC88-4856-A153-FC3B68840EC8}" dt="2024-02-18T03:00:22.519" v="183" actId="732"/>
          <ac:picMkLst>
            <pc:docMk/>
            <pc:sldMk cId="1675662919" sldId="302"/>
            <ac:picMk id="18" creationId="{55626316-1B57-7579-0C01-5DAB512DBA17}"/>
          </ac:picMkLst>
        </pc:picChg>
      </pc:sldChg>
      <pc:sldChg chg="delSp modSp add mod ord">
        <pc:chgData name="Deborah Shaw" userId="79bf7848-a030-4096-934a-3abbfde4984a" providerId="ADAL" clId="{41D44DE6-BC88-4856-A153-FC3B68840EC8}" dt="2024-02-18T03:04:59.241" v="398" actId="1076"/>
        <pc:sldMkLst>
          <pc:docMk/>
          <pc:sldMk cId="3960905694" sldId="303"/>
        </pc:sldMkLst>
        <pc:spChg chg="mod">
          <ac:chgData name="Deborah Shaw" userId="79bf7848-a030-4096-934a-3abbfde4984a" providerId="ADAL" clId="{41D44DE6-BC88-4856-A153-FC3B68840EC8}" dt="2024-02-18T02:57:46.711" v="163" actId="20577"/>
          <ac:spMkLst>
            <pc:docMk/>
            <pc:sldMk cId="3960905694" sldId="303"/>
            <ac:spMk id="3" creationId="{74CD3F72-2CAF-02A1-5067-2F63D67BB5B2}"/>
          </ac:spMkLst>
        </pc:spChg>
        <pc:spChg chg="del">
          <ac:chgData name="Deborah Shaw" userId="79bf7848-a030-4096-934a-3abbfde4984a" providerId="ADAL" clId="{41D44DE6-BC88-4856-A153-FC3B68840EC8}" dt="2024-02-18T03:04:45.296" v="395" actId="21"/>
          <ac:spMkLst>
            <pc:docMk/>
            <pc:sldMk cId="3960905694" sldId="303"/>
            <ac:spMk id="10" creationId="{9CC27ED4-7B6F-64D9-59F9-C21D6A5B581B}"/>
          </ac:spMkLst>
        </pc:spChg>
        <pc:spChg chg="mod">
          <ac:chgData name="Deborah Shaw" userId="79bf7848-a030-4096-934a-3abbfde4984a" providerId="ADAL" clId="{41D44DE6-BC88-4856-A153-FC3B68840EC8}" dt="2024-02-18T03:04:56.584" v="397" actId="1076"/>
          <ac:spMkLst>
            <pc:docMk/>
            <pc:sldMk cId="3960905694" sldId="303"/>
            <ac:spMk id="12" creationId="{71284198-43ED-5AA4-A46C-0E32C7C78E7A}"/>
          </ac:spMkLst>
        </pc:spChg>
        <pc:spChg chg="del">
          <ac:chgData name="Deborah Shaw" userId="79bf7848-a030-4096-934a-3abbfde4984a" providerId="ADAL" clId="{41D44DE6-BC88-4856-A153-FC3B68840EC8}" dt="2024-02-18T03:01:45.582" v="197" actId="21"/>
          <ac:spMkLst>
            <pc:docMk/>
            <pc:sldMk cId="3960905694" sldId="303"/>
            <ac:spMk id="14" creationId="{369508B7-C8BE-E211-11C8-DF749370DE5F}"/>
          </ac:spMkLst>
        </pc:spChg>
        <pc:spChg chg="mod">
          <ac:chgData name="Deborah Shaw" userId="79bf7848-a030-4096-934a-3abbfde4984a" providerId="ADAL" clId="{41D44DE6-BC88-4856-A153-FC3B68840EC8}" dt="2024-02-18T02:58:39.711" v="164" actId="14826"/>
          <ac:spMkLst>
            <pc:docMk/>
            <pc:sldMk cId="3960905694" sldId="303"/>
            <ac:spMk id="19" creationId="{E651D6BC-BCD7-7FC6-DD25-F5A9B0F40033}"/>
          </ac:spMkLst>
        </pc:spChg>
        <pc:grpChg chg="del">
          <ac:chgData name="Deborah Shaw" userId="79bf7848-a030-4096-934a-3abbfde4984a" providerId="ADAL" clId="{41D44DE6-BC88-4856-A153-FC3B68840EC8}" dt="2024-02-18T03:01:42.406" v="196" actId="21"/>
          <ac:grpSpMkLst>
            <pc:docMk/>
            <pc:sldMk cId="3960905694" sldId="303"/>
            <ac:grpSpMk id="7" creationId="{1B312219-768D-9DC4-0BF0-9C5E4CF1484E}"/>
          </ac:grpSpMkLst>
        </pc:grpChg>
        <pc:grpChg chg="mod">
          <ac:chgData name="Deborah Shaw" userId="79bf7848-a030-4096-934a-3abbfde4984a" providerId="ADAL" clId="{41D44DE6-BC88-4856-A153-FC3B68840EC8}" dt="2024-02-18T03:04:59.241" v="398" actId="1076"/>
          <ac:grpSpMkLst>
            <pc:docMk/>
            <pc:sldMk cId="3960905694" sldId="303"/>
            <ac:grpSpMk id="17" creationId="{AF006A1D-0AB5-56D3-945E-BE6B9AE82C16}"/>
          </ac:grpSpMkLst>
        </pc:grpChg>
        <pc:picChg chg="mod modCrop">
          <ac:chgData name="Deborah Shaw" userId="79bf7848-a030-4096-934a-3abbfde4984a" providerId="ADAL" clId="{41D44DE6-BC88-4856-A153-FC3B68840EC8}" dt="2024-02-18T03:01:37.877" v="195" actId="732"/>
          <ac:picMkLst>
            <pc:docMk/>
            <pc:sldMk cId="3960905694" sldId="303"/>
            <ac:picMk id="18" creationId="{0BD4C2A0-8E43-A5CA-8097-12E6D6DB53C8}"/>
          </ac:picMkLst>
        </pc:picChg>
      </pc:sldChg>
      <pc:sldChg chg="addSp delSp modSp add mod ord">
        <pc:chgData name="Deborah Shaw" userId="79bf7848-a030-4096-934a-3abbfde4984a" providerId="ADAL" clId="{41D44DE6-BC88-4856-A153-FC3B68840EC8}" dt="2024-02-18T03:44:49.679" v="537" actId="1076"/>
        <pc:sldMkLst>
          <pc:docMk/>
          <pc:sldMk cId="238036165" sldId="304"/>
        </pc:sldMkLst>
        <pc:spChg chg="mod">
          <ac:chgData name="Deborah Shaw" userId="79bf7848-a030-4096-934a-3abbfde4984a" providerId="ADAL" clId="{41D44DE6-BC88-4856-A153-FC3B68840EC8}" dt="2024-02-18T03:07:14.615" v="426" actId="20577"/>
          <ac:spMkLst>
            <pc:docMk/>
            <pc:sldMk cId="238036165" sldId="304"/>
            <ac:spMk id="3" creationId="{9EF7129E-4B9A-F5D7-118C-0FB6BDE5324C}"/>
          </ac:spMkLst>
        </pc:spChg>
        <pc:spChg chg="mod">
          <ac:chgData name="Deborah Shaw" userId="79bf7848-a030-4096-934a-3abbfde4984a" providerId="ADAL" clId="{41D44DE6-BC88-4856-A153-FC3B68840EC8}" dt="2024-02-18T03:12:27.752" v="528" actId="2085"/>
          <ac:spMkLst>
            <pc:docMk/>
            <pc:sldMk cId="238036165" sldId="304"/>
            <ac:spMk id="6" creationId="{688B3FD2-7307-1D6B-D1F2-7F8C0D6341AD}"/>
          </ac:spMkLst>
        </pc:spChg>
        <pc:spChg chg="mod">
          <ac:chgData name="Deborah Shaw" userId="79bf7848-a030-4096-934a-3abbfde4984a" providerId="ADAL" clId="{41D44DE6-BC88-4856-A153-FC3B68840EC8}" dt="2024-02-18T03:09:10.300" v="496" actId="14826"/>
          <ac:spMkLst>
            <pc:docMk/>
            <pc:sldMk cId="238036165" sldId="304"/>
            <ac:spMk id="8" creationId="{B668CDBE-99AB-59D8-44BD-939030FF37DC}"/>
          </ac:spMkLst>
        </pc:spChg>
        <pc:spChg chg="add mod">
          <ac:chgData name="Deborah Shaw" userId="79bf7848-a030-4096-934a-3abbfde4984a" providerId="ADAL" clId="{41D44DE6-BC88-4856-A153-FC3B68840EC8}" dt="2024-02-18T03:44:49.679" v="537" actId="1076"/>
          <ac:spMkLst>
            <pc:docMk/>
            <pc:sldMk cId="238036165" sldId="304"/>
            <ac:spMk id="9" creationId="{E73501E0-A2FA-32D7-BB4B-56D4A4E2B1A3}"/>
          </ac:spMkLst>
        </pc:spChg>
        <pc:spChg chg="del mod">
          <ac:chgData name="Deborah Shaw" userId="79bf7848-a030-4096-934a-3abbfde4984a" providerId="ADAL" clId="{41D44DE6-BC88-4856-A153-FC3B68840EC8}" dt="2024-02-18T03:44:44.736" v="536" actId="21"/>
          <ac:spMkLst>
            <pc:docMk/>
            <pc:sldMk cId="238036165" sldId="304"/>
            <ac:spMk id="10" creationId="{0DB12706-BD4D-1473-49BF-F59CA1542D7B}"/>
          </ac:spMkLst>
        </pc:spChg>
        <pc:spChg chg="del">
          <ac:chgData name="Deborah Shaw" userId="79bf7848-a030-4096-934a-3abbfde4984a" providerId="ADAL" clId="{41D44DE6-BC88-4856-A153-FC3B68840EC8}" dt="2024-02-18T03:07:20.746" v="428" actId="21"/>
          <ac:spMkLst>
            <pc:docMk/>
            <pc:sldMk cId="238036165" sldId="304"/>
            <ac:spMk id="12" creationId="{37444F3D-1812-EFCA-F729-15C051AD786B}"/>
          </ac:spMkLst>
        </pc:spChg>
        <pc:spChg chg="mod">
          <ac:chgData name="Deborah Shaw" userId="79bf7848-a030-4096-934a-3abbfde4984a" providerId="ADAL" clId="{41D44DE6-BC88-4856-A153-FC3B68840EC8}" dt="2024-02-18T03:10:28.396" v="517" actId="1076"/>
          <ac:spMkLst>
            <pc:docMk/>
            <pc:sldMk cId="238036165" sldId="304"/>
            <ac:spMk id="14" creationId="{296C2396-D325-A688-F7FB-2715720EE272}"/>
          </ac:spMkLst>
        </pc:spChg>
        <pc:grpChg chg="add mod">
          <ac:chgData name="Deborah Shaw" userId="79bf7848-a030-4096-934a-3abbfde4984a" providerId="ADAL" clId="{41D44DE6-BC88-4856-A153-FC3B68840EC8}" dt="2024-02-18T03:09:10.300" v="496" actId="14826"/>
          <ac:grpSpMkLst>
            <pc:docMk/>
            <pc:sldMk cId="238036165" sldId="304"/>
            <ac:grpSpMk id="2" creationId="{1220600B-B4BA-B985-59D4-C35F41ACD548}"/>
          </ac:grpSpMkLst>
        </pc:grpChg>
        <pc:grpChg chg="del">
          <ac:chgData name="Deborah Shaw" userId="79bf7848-a030-4096-934a-3abbfde4984a" providerId="ADAL" clId="{41D44DE6-BC88-4856-A153-FC3B68840EC8}" dt="2024-02-18T03:07:17.509" v="427" actId="21"/>
          <ac:grpSpMkLst>
            <pc:docMk/>
            <pc:sldMk cId="238036165" sldId="304"/>
            <ac:grpSpMk id="17" creationId="{EFBD44E5-ECD6-DB13-8D83-C3A388145872}"/>
          </ac:grpSpMkLst>
        </pc:grpChg>
        <pc:picChg chg="mod modCrop">
          <ac:chgData name="Deborah Shaw" userId="79bf7848-a030-4096-934a-3abbfde4984a" providerId="ADAL" clId="{41D44DE6-BC88-4856-A153-FC3B68840EC8}" dt="2024-02-18T03:13:00.268" v="531" actId="1440"/>
          <ac:picMkLst>
            <pc:docMk/>
            <pc:sldMk cId="238036165" sldId="304"/>
            <ac:picMk id="4" creationId="{B25E8A9E-3A64-B1FE-DAB0-41D61EB30CFF}"/>
          </ac:picMkLst>
        </pc:picChg>
        <pc:picChg chg="mod">
          <ac:chgData name="Deborah Shaw" userId="79bf7848-a030-4096-934a-3abbfde4984a" providerId="ADAL" clId="{41D44DE6-BC88-4856-A153-FC3B68840EC8}" dt="2024-02-18T03:12:37.526" v="529" actId="1440"/>
          <ac:picMkLst>
            <pc:docMk/>
            <pc:sldMk cId="238036165" sldId="304"/>
            <ac:picMk id="5" creationId="{BADC14F5-358B-E5D7-A0B9-32563A79B0C2}"/>
          </ac:picMkLst>
        </pc:picChg>
      </pc:sldChg>
    </pc:docChg>
  </pc:docChgLst>
  <pc:docChgLst>
    <pc:chgData name="Deborah Shaw" userId="S::deborah_shaw@wycliffeassociates.org::79bf7848-a030-4096-934a-3abbfde4984a" providerId="AD" clId="Web-{1F406D62-6EFC-2415-66AD-48D69D990C3D}"/>
    <pc:docChg chg="addSld modSld">
      <pc:chgData name="Deborah Shaw" userId="S::deborah_shaw@wycliffeassociates.org::79bf7848-a030-4096-934a-3abbfde4984a" providerId="AD" clId="Web-{1F406D62-6EFC-2415-66AD-48D69D990C3D}" dt="2023-12-19T15:22:20.393" v="5"/>
      <pc:docMkLst>
        <pc:docMk/>
      </pc:docMkLst>
      <pc:sldChg chg="add delAnim">
        <pc:chgData name="Deborah Shaw" userId="S::deborah_shaw@wycliffeassociates.org::79bf7848-a030-4096-934a-3abbfde4984a" providerId="AD" clId="Web-{1F406D62-6EFC-2415-66AD-48D69D990C3D}" dt="2023-12-19T15:22:20.393" v="5"/>
        <pc:sldMkLst>
          <pc:docMk/>
          <pc:sldMk cId="3288475216" sldId="292"/>
        </pc:sldMkLst>
      </pc:sldChg>
    </pc:docChg>
  </pc:docChgLst>
  <pc:docChgLst>
    <pc:chgData name="Deborah Shaw" userId="79bf7848-a030-4096-934a-3abbfde4984a" providerId="ADAL" clId="{3E861342-0373-404E-8197-EBB97D3C8B70}"/>
    <pc:docChg chg="modSld">
      <pc:chgData name="Deborah Shaw" userId="79bf7848-a030-4096-934a-3abbfde4984a" providerId="ADAL" clId="{3E861342-0373-404E-8197-EBB97D3C8B70}" dt="2024-08-19T20:25:10.840" v="12" actId="20577"/>
      <pc:docMkLst>
        <pc:docMk/>
      </pc:docMkLst>
      <pc:sldChg chg="modSp mod">
        <pc:chgData name="Deborah Shaw" userId="79bf7848-a030-4096-934a-3abbfde4984a" providerId="ADAL" clId="{3E861342-0373-404E-8197-EBB97D3C8B70}" dt="2024-08-19T20:24:42.021" v="8" actId="20577"/>
        <pc:sldMkLst>
          <pc:docMk/>
          <pc:sldMk cId="3601221563" sldId="258"/>
        </pc:sldMkLst>
        <pc:spChg chg="mod">
          <ac:chgData name="Deborah Shaw" userId="79bf7848-a030-4096-934a-3abbfde4984a" providerId="ADAL" clId="{3E861342-0373-404E-8197-EBB97D3C8B70}" dt="2024-08-19T20:24:42.021" v="8" actId="20577"/>
          <ac:spMkLst>
            <pc:docMk/>
            <pc:sldMk cId="3601221563" sldId="258"/>
            <ac:spMk id="2" creationId="{15DA840E-4FCE-492E-AB32-97DDFD955F4E}"/>
          </ac:spMkLst>
        </pc:spChg>
      </pc:sldChg>
      <pc:sldChg chg="modSp mod">
        <pc:chgData name="Deborah Shaw" userId="79bf7848-a030-4096-934a-3abbfde4984a" providerId="ADAL" clId="{3E861342-0373-404E-8197-EBB97D3C8B70}" dt="2024-08-19T20:25:10.840" v="12" actId="20577"/>
        <pc:sldMkLst>
          <pc:docMk/>
          <pc:sldMk cId="2398620331" sldId="259"/>
        </pc:sldMkLst>
        <pc:spChg chg="mod">
          <ac:chgData name="Deborah Shaw" userId="79bf7848-a030-4096-934a-3abbfde4984a" providerId="ADAL" clId="{3E861342-0373-404E-8197-EBB97D3C8B70}" dt="2024-08-19T20:25:10.840" v="12" actId="20577"/>
          <ac:spMkLst>
            <pc:docMk/>
            <pc:sldMk cId="2398620331" sldId="259"/>
            <ac:spMk id="4" creationId="{42514CE8-F5A0-2BC3-479B-2DB5AD2BEA06}"/>
          </ac:spMkLst>
        </pc:spChg>
      </pc:sldChg>
    </pc:docChg>
  </pc:docChgLst>
  <pc:docChgLst>
    <pc:chgData name="Deborah Shaw" userId="79bf7848-a030-4096-934a-3abbfde4984a" providerId="ADAL" clId="{D350342C-F7F7-4813-B143-3998B9E6D024}"/>
    <pc:docChg chg="delSld">
      <pc:chgData name="Deborah Shaw" userId="79bf7848-a030-4096-934a-3abbfde4984a" providerId="ADAL" clId="{D350342C-F7F7-4813-B143-3998B9E6D024}" dt="2023-09-15T21:24:24.380" v="2" actId="2696"/>
      <pc:docMkLst>
        <pc:docMk/>
      </pc:docMkLst>
      <pc:sldChg chg="del">
        <pc:chgData name="Deborah Shaw" userId="79bf7848-a030-4096-934a-3abbfde4984a" providerId="ADAL" clId="{D350342C-F7F7-4813-B143-3998B9E6D024}" dt="2023-09-15T21:19:40.550" v="1" actId="2696"/>
        <pc:sldMkLst>
          <pc:docMk/>
          <pc:sldMk cId="3724839572" sldId="257"/>
        </pc:sldMkLst>
      </pc:sldChg>
      <pc:sldChg chg="del">
        <pc:chgData name="Deborah Shaw" userId="79bf7848-a030-4096-934a-3abbfde4984a" providerId="ADAL" clId="{D350342C-F7F7-4813-B143-3998B9E6D024}" dt="2023-09-15T21:19:01.714" v="0" actId="2696"/>
        <pc:sldMkLst>
          <pc:docMk/>
          <pc:sldMk cId="2126766571" sldId="260"/>
        </pc:sldMkLst>
      </pc:sldChg>
      <pc:sldChg chg="del">
        <pc:chgData name="Deborah Shaw" userId="79bf7848-a030-4096-934a-3abbfde4984a" providerId="ADAL" clId="{D350342C-F7F7-4813-B143-3998B9E6D024}" dt="2023-09-15T21:24:24.380" v="2" actId="2696"/>
        <pc:sldMkLst>
          <pc:docMk/>
          <pc:sldMk cId="3072800876" sldId="280"/>
        </pc:sldMkLst>
      </pc:sldChg>
    </pc:docChg>
  </pc:docChgLst>
</pc:chgInfo>
</file>

<file path=ppt/media/hdphoto1.wdp>
</file>

<file path=ppt/media/image1.png>
</file>

<file path=ppt/media/image10.pn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3.jpeg>
</file>

<file path=ppt/media/image4.jpe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6AA070-92F4-A447-BB88-F5E94FF9CF8B}" type="datetimeFigureOut">
              <a:rPr lang="en-US" smtClean="0"/>
              <a:t>8/19/2024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39B3C9-13A9-6540-8F68-9A544DD081BF}" type="slidenum">
              <a:rPr lang="en-US" smtClean="0"/>
              <a:t>‹#›</a:t>
            </a:fld>
            <a:endParaRPr lang="en-US"/>
          </a:p>
        </p:txBody>
      </p:sp>
    </p:spTree>
    <p:extLst>
      <p:ext uri="{BB962C8B-B14F-4D97-AF65-F5344CB8AC3E}">
        <p14:creationId xmlns:p14="http://schemas.microsoft.com/office/powerpoint/2010/main" val="2521344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831474-D31F-0273-63FA-9B9149F988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FE978B4-9963-5819-D39F-8301416B6D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081DBC-DE72-6A4E-77C5-4EA2C5B0BD3D}"/>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1A74012D-6555-2759-EBD1-7B61C576A373}"/>
              </a:ext>
            </a:extLst>
          </p:cNvPr>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5D7C9E-35D9-4D05-A3C8-EB7FE07A4C8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00161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D5045D-F626-0F09-D5BC-23AF6D243F0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194CEF-F1C4-B97B-7CE9-F2BF40C53CC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4523CF1-EEF0-39DE-5B0E-14C87D7461B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41A8246-77A7-545F-D632-79579CF74ACC}"/>
              </a:ext>
            </a:extLst>
          </p:cNvPr>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5D7C9E-35D9-4D05-A3C8-EB7FE07A4C8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634226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5D7C9E-35D9-4D05-A3C8-EB7FE07A4C8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295437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5D7C9E-35D9-4D05-A3C8-EB7FE07A4C8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72921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939B3C9-13A9-6540-8F68-9A544DD081BF}" type="slidenum">
              <a:rPr lang="en-US" smtClean="0"/>
              <a:t>6</a:t>
            </a:fld>
            <a:endParaRPr lang="en-US"/>
          </a:p>
        </p:txBody>
      </p:sp>
    </p:spTree>
    <p:extLst>
      <p:ext uri="{BB962C8B-B14F-4D97-AF65-F5344CB8AC3E}">
        <p14:creationId xmlns:p14="http://schemas.microsoft.com/office/powerpoint/2010/main" val="35646007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513E1C-7A31-A407-32FE-D63AD3045E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3EEAF0-EEF0-D251-FBD1-07C62C0A832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46A2DBC-00DA-5F2A-AABE-015FC4CD55AD}"/>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EE040DB-D965-1B00-75CD-21BC403FFE34}"/>
              </a:ext>
            </a:extLst>
          </p:cNvPr>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5D7C9E-35D9-4D05-A3C8-EB7FE07A4C8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709708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2D176C0A-5C67-429D-B78E-C0F7FE360763}" type="datetimeFigureOut">
              <a:rPr lang="en-US" smtClean="0"/>
              <a:t>8/19/2024</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A86A303C-F57A-46A0-A01E-607FF4D926B8}" type="slidenum">
              <a:rPr lang="en-US" smtClean="0"/>
              <a:t>‹#›</a:t>
            </a:fld>
            <a:endParaRPr lang="en-US"/>
          </a:p>
        </p:txBody>
      </p:sp>
    </p:spTree>
    <p:extLst>
      <p:ext uri="{BB962C8B-B14F-4D97-AF65-F5344CB8AC3E}">
        <p14:creationId xmlns:p14="http://schemas.microsoft.com/office/powerpoint/2010/main" val="2141927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a:extLst>
              <a:ext uri="{FF2B5EF4-FFF2-40B4-BE49-F238E27FC236}">
                <a16:creationId xmlns:a16="http://schemas.microsoft.com/office/drawing/2014/main" id="{BAAEAE7B-3B5A-4C25-AC11-01A159AD8EE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15199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B3E46E85-8EF7-4D4E-A5B5-D327F4516A8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31119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commons.wikimedia.org/wiki/File:CMake-logo-triangle-high-res.png" TargetMode="External"/><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geekclubbooks.com/andyz-fans/" TargetMode="External"/><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3dben.deviantart.com/art/Blue-Shield-263044219" TargetMode="External"/><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20.jpe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6.png"/><Relationship Id="rId7" Type="http://schemas.microsoft.com/office/2007/relationships/hdphoto" Target="../media/hdphoto1.wdp"/><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9.png"/><Relationship Id="rId11" Type="http://schemas.openxmlformats.org/officeDocument/2006/relationships/image" Target="../media/image13.jpeg"/><Relationship Id="rId5" Type="http://schemas.openxmlformats.org/officeDocument/2006/relationships/image" Target="../media/image8.jpeg"/><Relationship Id="rId10" Type="http://schemas.openxmlformats.org/officeDocument/2006/relationships/image" Target="../media/image12.jpeg"/><Relationship Id="rId4" Type="http://schemas.openxmlformats.org/officeDocument/2006/relationships/image" Target="../media/image7.png"/><Relationship Id="rId9" Type="http://schemas.openxmlformats.org/officeDocument/2006/relationships/image" Target="../media/image11.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1342BB-B465-1A3D-28BC-F5045ABD0A0E}"/>
              </a:ext>
            </a:extLst>
          </p:cNvPr>
          <p:cNvPicPr>
            <a:picLocks noChangeAspect="1"/>
          </p:cNvPicPr>
          <p:nvPr/>
        </p:nvPicPr>
        <p:blipFill rotWithShape="1">
          <a:blip r:embed="rId2">
            <a:extLst>
              <a:ext uri="{28A0092B-C50C-407E-A947-70E740481C1C}">
                <a14:useLocalDpi xmlns:a14="http://schemas.microsoft.com/office/drawing/2010/main" val="0"/>
              </a:ext>
            </a:extLst>
          </a:blip>
          <a:srcRect t="13613" b="13613"/>
          <a:stretch/>
        </p:blipFill>
        <p:spPr>
          <a:xfrm>
            <a:off x="20" y="146817"/>
            <a:ext cx="9143980" cy="3511365"/>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117E80A5-0A88-072D-D373-1B79DB1B2DCA}"/>
              </a:ext>
            </a:extLst>
          </p:cNvPr>
          <p:cNvSpPr>
            <a:spLocks noGrp="1"/>
          </p:cNvSpPr>
          <p:nvPr>
            <p:ph idx="1"/>
          </p:nvPr>
        </p:nvSpPr>
        <p:spPr>
          <a:xfrm>
            <a:off x="3387212" y="3658183"/>
            <a:ext cx="5394834" cy="2851456"/>
          </a:xfrm>
        </p:spPr>
        <p:txBody>
          <a:bodyPr anchor="ctr">
            <a:normAutofit/>
          </a:bodyPr>
          <a:lstStyle/>
          <a:p>
            <a:pPr marL="0" marR="0" indent="0" fontAlgn="base">
              <a:spcBef>
                <a:spcPts val="0"/>
              </a:spcBef>
              <a:spcAft>
                <a:spcPts val="0"/>
              </a:spcAft>
              <a:buNone/>
            </a:pPr>
            <a:r>
              <a:rPr lang="en-US" dirty="0">
                <a:solidFill>
                  <a:schemeClr val="accent1">
                    <a:lumMod val="50000"/>
                  </a:schemeClr>
                </a:solidFill>
                <a:effectLst/>
                <a:latin typeface="Arial" panose="020B0604020202020204" pitchFamily="34" charset="0"/>
                <a:ea typeface="Times New Roman" panose="02020603050405020304" pitchFamily="18" charset="0"/>
              </a:rPr>
              <a:t>Without counsel, plans go awry, but in the multitude of counselors they are established (Prov. 15:22). </a:t>
            </a:r>
            <a:endParaRPr lang="en-US" dirty="0">
              <a:solidFill>
                <a:schemeClr val="accent1">
                  <a:lumMod val="50000"/>
                </a:schemeClr>
              </a:solidFill>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endParaRPr lang="en-US" sz="1600" dirty="0">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en-US" sz="1600" dirty="0">
                <a:latin typeface="Calibri"/>
                <a:ea typeface="Times New Roman" panose="02020603050405020304" pitchFamily="18" charset="0"/>
                <a:cs typeface="Arial"/>
              </a:rPr>
              <a:t>All S</a:t>
            </a:r>
            <a:r>
              <a:rPr lang="en-US" sz="1600" dirty="0">
                <a:effectLst/>
                <a:latin typeface="Calibri"/>
                <a:ea typeface="Times New Roman" panose="02020603050405020304" pitchFamily="18" charset="0"/>
                <a:cs typeface="Arial"/>
              </a:rPr>
              <a:t>cripture is taken from the New King James Version®. © 1982 by Thomas Nelson, Inc. Used by permission. All rights reserved.</a:t>
            </a:r>
          </a:p>
        </p:txBody>
      </p:sp>
      <p:sp>
        <p:nvSpPr>
          <p:cNvPr id="7" name="Rectangle 6">
            <a:extLst>
              <a:ext uri="{FF2B5EF4-FFF2-40B4-BE49-F238E27FC236}">
                <a16:creationId xmlns:a16="http://schemas.microsoft.com/office/drawing/2014/main" id="{6D1C5468-2E27-9AF9-E8A7-9D00C2F6695F}"/>
              </a:ext>
            </a:extLst>
          </p:cNvPr>
          <p:cNvSpPr/>
          <p:nvPr/>
        </p:nvSpPr>
        <p:spPr>
          <a:xfrm>
            <a:off x="188244" y="4482725"/>
            <a:ext cx="3040036" cy="1200329"/>
          </a:xfrm>
          <a:prstGeom prst="rect">
            <a:avLst/>
          </a:prstGeom>
        </p:spPr>
        <p:txBody>
          <a:bodyPr wrap="square" lIns="91440" tIns="45720" rIns="91440" bIns="45720"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B95659"/>
                </a:solidFill>
                <a:effectLst/>
                <a:uLnTx/>
                <a:uFillTx/>
                <a:latin typeface="Arial" panose="020B0604020202020204" pitchFamily="34" charset="0"/>
                <a:ea typeface="+mn-ea"/>
                <a:cs typeface="Arial" panose="020B0604020202020204" pitchFamily="34" charset="0"/>
              </a:rPr>
              <a:t>Workshop Planning</a:t>
            </a:r>
          </a:p>
        </p:txBody>
      </p:sp>
      <p:cxnSp>
        <p:nvCxnSpPr>
          <p:cNvPr id="8" name="Straight Arrow Connector 7">
            <a:extLst>
              <a:ext uri="{FF2B5EF4-FFF2-40B4-BE49-F238E27FC236}">
                <a16:creationId xmlns:a16="http://schemas.microsoft.com/office/drawing/2014/main" id="{A525E1EC-2B3D-B92F-74BA-AE9AEC3DD826}"/>
              </a:ext>
            </a:extLst>
          </p:cNvPr>
          <p:cNvCxnSpPr/>
          <p:nvPr/>
        </p:nvCxnSpPr>
        <p:spPr>
          <a:xfrm flipH="1">
            <a:off x="3224956" y="4020230"/>
            <a:ext cx="7549" cy="2246153"/>
          </a:xfrm>
          <a:prstGeom prst="straightConnector1">
            <a:avLst/>
          </a:prstGeom>
        </p:spPr>
        <p:style>
          <a:lnRef idx="3">
            <a:schemeClr val="accent1"/>
          </a:lnRef>
          <a:fillRef idx="0">
            <a:schemeClr val="accent1"/>
          </a:fillRef>
          <a:effectRef idx="2">
            <a:schemeClr val="accent1"/>
          </a:effectRef>
          <a:fontRef idx="minor">
            <a:schemeClr val="tx1"/>
          </a:fontRef>
        </p:style>
      </p:cxnSp>
      <p:sp>
        <p:nvSpPr>
          <p:cNvPr id="10" name="Parallelogram 9">
            <a:extLst>
              <a:ext uri="{FF2B5EF4-FFF2-40B4-BE49-F238E27FC236}">
                <a16:creationId xmlns:a16="http://schemas.microsoft.com/office/drawing/2014/main" id="{8935C890-2269-E49E-86DF-C211A0DE5924}"/>
              </a:ext>
            </a:extLst>
          </p:cNvPr>
          <p:cNvSpPr/>
          <p:nvPr/>
        </p:nvSpPr>
        <p:spPr>
          <a:xfrm flipH="1">
            <a:off x="-127730" y="6628431"/>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DDF8B0AC-4967-3644-B916-F6C2ECC53264}"/>
              </a:ext>
            </a:extLst>
          </p:cNvPr>
          <p:cNvSpPr/>
          <p:nvPr/>
        </p:nvSpPr>
        <p:spPr>
          <a:xfrm flipH="1">
            <a:off x="2971800" y="6628431"/>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arallelogram 13">
            <a:extLst>
              <a:ext uri="{FF2B5EF4-FFF2-40B4-BE49-F238E27FC236}">
                <a16:creationId xmlns:a16="http://schemas.microsoft.com/office/drawing/2014/main" id="{5AE8FE71-03A0-CB9B-C12A-D84F3A382A80}"/>
              </a:ext>
            </a:extLst>
          </p:cNvPr>
          <p:cNvSpPr/>
          <p:nvPr/>
        </p:nvSpPr>
        <p:spPr>
          <a:xfrm flipH="1">
            <a:off x="6071330" y="6628431"/>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97540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A7204-F301-4B75-9908-00A323CCF695}"/>
              </a:ext>
            </a:extLst>
          </p:cNvPr>
          <p:cNvSpPr>
            <a:spLocks noGrp="1"/>
          </p:cNvSpPr>
          <p:nvPr>
            <p:ph type="title"/>
          </p:nvPr>
        </p:nvSpPr>
        <p:spPr/>
        <p:txBody>
          <a:bodyPr/>
          <a:lstStyle/>
          <a:p>
            <a:pPr algn="ctr"/>
            <a:r>
              <a:rPr lang="en-US" sz="3600"/>
              <a:t>Common Interest</a:t>
            </a:r>
          </a:p>
        </p:txBody>
      </p:sp>
      <p:pic>
        <p:nvPicPr>
          <p:cNvPr id="5" name="Content Placeholder 4">
            <a:extLst>
              <a:ext uri="{FF2B5EF4-FFF2-40B4-BE49-F238E27FC236}">
                <a16:creationId xmlns:a16="http://schemas.microsoft.com/office/drawing/2014/main" id="{8F011969-3358-4D5C-AA7C-21B436D524BB}"/>
              </a:ext>
            </a:extLst>
          </p:cNvPr>
          <p:cNvPicPr>
            <a:picLocks noGrp="1" noChangeAspect="1"/>
          </p:cNvPicPr>
          <p:nvPr>
            <p:ph idx="1"/>
          </p:nvPr>
        </p:nvPicPr>
        <p:blipFill>
          <a:blip r:embed="rId2">
            <a:extLst>
              <a:ext uri="{837473B0-CC2E-450A-ABE3-18F120FF3D39}">
                <a1611:picAttrSrcUrl xmlns:a1611="http://schemas.microsoft.com/office/drawing/2016/11/main" r:id="rId3"/>
              </a:ext>
            </a:extLst>
          </a:blip>
          <a:stretch>
            <a:fillRect/>
          </a:stretch>
        </p:blipFill>
        <p:spPr>
          <a:xfrm>
            <a:off x="2998589" y="1050010"/>
            <a:ext cx="3146822" cy="3146822"/>
          </a:xfrm>
        </p:spPr>
      </p:pic>
      <p:sp>
        <p:nvSpPr>
          <p:cNvPr id="4" name="TextBox 3">
            <a:extLst>
              <a:ext uri="{FF2B5EF4-FFF2-40B4-BE49-F238E27FC236}">
                <a16:creationId xmlns:a16="http://schemas.microsoft.com/office/drawing/2014/main" id="{42514CE8-F5A0-2BC3-479B-2DB5AD2BEA06}"/>
              </a:ext>
            </a:extLst>
          </p:cNvPr>
          <p:cNvSpPr txBox="1"/>
          <p:nvPr/>
        </p:nvSpPr>
        <p:spPr>
          <a:xfrm>
            <a:off x="628650" y="4861810"/>
            <a:ext cx="8225539"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system-ui"/>
              </a:rPr>
              <a:t>Therefore if </a:t>
            </a:r>
            <a:r>
              <a:rPr lang="en-US" sz="2400" b="1" i="1" dirty="0">
                <a:latin typeface="system-ui"/>
              </a:rPr>
              <a:t>there is</a:t>
            </a:r>
            <a:r>
              <a:rPr lang="en-US" sz="2400" b="1" dirty="0">
                <a:latin typeface="system-ui"/>
              </a:rPr>
              <a:t> </a:t>
            </a:r>
            <a:r>
              <a:rPr lang="en-US" sz="2400" b="1">
                <a:latin typeface="system-ui"/>
              </a:rPr>
              <a:t>any consolation </a:t>
            </a:r>
            <a:r>
              <a:rPr lang="en-US" sz="2400" b="1" dirty="0">
                <a:latin typeface="system-ui"/>
              </a:rPr>
              <a:t>in Christ, if any comfort of love, if any fellowship of the Spirit, if any affection and mercy, </a:t>
            </a:r>
            <a:r>
              <a:rPr lang="en-US" sz="2400" b="1" baseline="30000" dirty="0">
                <a:latin typeface="system-ui"/>
              </a:rPr>
              <a:t>2 </a:t>
            </a:r>
            <a:r>
              <a:rPr lang="en-US" sz="2400" b="1" dirty="0">
                <a:latin typeface="system-ui"/>
              </a:rPr>
              <a:t>fulfill my joy by being like-minded, having the same love, </a:t>
            </a:r>
            <a:r>
              <a:rPr lang="en-US" sz="2400" b="1" i="1" dirty="0">
                <a:latin typeface="system-ui"/>
              </a:rPr>
              <a:t>being</a:t>
            </a:r>
            <a:r>
              <a:rPr lang="en-US" sz="2400" b="1" dirty="0">
                <a:latin typeface="system-ui"/>
              </a:rPr>
              <a:t> of one accord, of one mind.​ Philippians 2:1-2</a:t>
            </a:r>
            <a:endParaRPr lang="en-US" sz="2400" b="1" dirty="0">
              <a:cs typeface="Arial"/>
            </a:endParaRPr>
          </a:p>
        </p:txBody>
      </p:sp>
    </p:spTree>
    <p:extLst>
      <p:ext uri="{BB962C8B-B14F-4D97-AF65-F5344CB8AC3E}">
        <p14:creationId xmlns:p14="http://schemas.microsoft.com/office/powerpoint/2010/main" val="23986203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8FCE0-26D0-4099-B92B-DC996724BE95}"/>
              </a:ext>
            </a:extLst>
          </p:cNvPr>
          <p:cNvSpPr>
            <a:spLocks noGrp="1"/>
          </p:cNvSpPr>
          <p:nvPr>
            <p:ph type="title"/>
          </p:nvPr>
        </p:nvSpPr>
        <p:spPr/>
        <p:txBody>
          <a:bodyPr/>
          <a:lstStyle/>
          <a:p>
            <a:pPr algn="ctr"/>
            <a:r>
              <a:rPr lang="en-US" sz="3600"/>
              <a:t>Praise</a:t>
            </a:r>
          </a:p>
        </p:txBody>
      </p:sp>
      <p:pic>
        <p:nvPicPr>
          <p:cNvPr id="5" name="Content Placeholder 4">
            <a:extLst>
              <a:ext uri="{FF2B5EF4-FFF2-40B4-BE49-F238E27FC236}">
                <a16:creationId xmlns:a16="http://schemas.microsoft.com/office/drawing/2014/main" id="{DF7AEC0C-8E3F-4DF5-848E-4782449E4943}"/>
              </a:ext>
            </a:extLst>
          </p:cNvPr>
          <p:cNvPicPr>
            <a:picLocks noGrp="1" noChangeAspect="1"/>
          </p:cNvPicPr>
          <p:nvPr>
            <p:ph idx="1"/>
          </p:nvPr>
        </p:nvPicPr>
        <p:blipFill>
          <a:blip r:embed="rId2">
            <a:extLst>
              <a:ext uri="{837473B0-CC2E-450A-ABE3-18F120FF3D39}">
                <a1611:picAttrSrcUrl xmlns:a1611="http://schemas.microsoft.com/office/drawing/2016/11/main" r:id="rId3"/>
              </a:ext>
            </a:extLst>
          </a:blip>
          <a:stretch>
            <a:fillRect/>
          </a:stretch>
        </p:blipFill>
        <p:spPr>
          <a:xfrm>
            <a:off x="2126127" y="1052823"/>
            <a:ext cx="4891746" cy="3366185"/>
          </a:xfrm>
        </p:spPr>
      </p:pic>
      <p:sp>
        <p:nvSpPr>
          <p:cNvPr id="4" name="TextBox 3">
            <a:extLst>
              <a:ext uri="{FF2B5EF4-FFF2-40B4-BE49-F238E27FC236}">
                <a16:creationId xmlns:a16="http://schemas.microsoft.com/office/drawing/2014/main" id="{FCEA1BAB-977A-23B2-F565-D2E8132DA3DF}"/>
              </a:ext>
            </a:extLst>
          </p:cNvPr>
          <p:cNvSpPr txBox="1"/>
          <p:nvPr/>
        </p:nvSpPr>
        <p:spPr>
          <a:xfrm>
            <a:off x="502171" y="5085319"/>
            <a:ext cx="8327035"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system-ui"/>
              </a:rPr>
              <a:t>Therefore comfort each other and edify one another, just as you also are doing.​  1 Thessalonians 5:11</a:t>
            </a:r>
            <a:endParaRPr lang="en-US" sz="2400" b="1" dirty="0"/>
          </a:p>
        </p:txBody>
      </p:sp>
    </p:spTree>
    <p:extLst>
      <p:ext uri="{BB962C8B-B14F-4D97-AF65-F5344CB8AC3E}">
        <p14:creationId xmlns:p14="http://schemas.microsoft.com/office/powerpoint/2010/main" val="18659539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50673-976D-4E1E-A6C7-0C470F2958ED}"/>
              </a:ext>
            </a:extLst>
          </p:cNvPr>
          <p:cNvSpPr>
            <a:spLocks noGrp="1"/>
          </p:cNvSpPr>
          <p:nvPr>
            <p:ph type="title"/>
          </p:nvPr>
        </p:nvSpPr>
        <p:spPr/>
        <p:txBody>
          <a:bodyPr/>
          <a:lstStyle/>
          <a:p>
            <a:pPr algn="ctr"/>
            <a:r>
              <a:rPr lang="en-US" sz="3600"/>
              <a:t>Protection</a:t>
            </a:r>
          </a:p>
        </p:txBody>
      </p:sp>
      <p:pic>
        <p:nvPicPr>
          <p:cNvPr id="5" name="Content Placeholder 4">
            <a:extLst>
              <a:ext uri="{FF2B5EF4-FFF2-40B4-BE49-F238E27FC236}">
                <a16:creationId xmlns:a16="http://schemas.microsoft.com/office/drawing/2014/main" id="{D1B832E2-4847-491F-8533-974BFAFC8CAF}"/>
              </a:ext>
            </a:extLst>
          </p:cNvPr>
          <p:cNvPicPr>
            <a:picLocks noGrp="1" noChangeAspect="1"/>
          </p:cNvPicPr>
          <p:nvPr>
            <p:ph idx="1"/>
          </p:nvPr>
        </p:nvPicPr>
        <p:blipFill>
          <a:blip r:embed="rId2">
            <a:extLst>
              <a:ext uri="{837473B0-CC2E-450A-ABE3-18F120FF3D39}">
                <a1611:picAttrSrcUrl xmlns:a1611="http://schemas.microsoft.com/office/drawing/2016/11/main" r:id="rId3"/>
              </a:ext>
            </a:extLst>
          </a:blip>
          <a:stretch>
            <a:fillRect/>
          </a:stretch>
        </p:blipFill>
        <p:spPr>
          <a:xfrm>
            <a:off x="2544592" y="714543"/>
            <a:ext cx="4179734" cy="4179734"/>
          </a:xfrm>
        </p:spPr>
      </p:pic>
      <p:sp>
        <p:nvSpPr>
          <p:cNvPr id="4" name="TextBox 3">
            <a:extLst>
              <a:ext uri="{FF2B5EF4-FFF2-40B4-BE49-F238E27FC236}">
                <a16:creationId xmlns:a16="http://schemas.microsoft.com/office/drawing/2014/main" id="{DCD7DB5D-4820-F148-E413-709A500289A7}"/>
              </a:ext>
            </a:extLst>
          </p:cNvPr>
          <p:cNvSpPr txBox="1"/>
          <p:nvPr/>
        </p:nvSpPr>
        <p:spPr>
          <a:xfrm>
            <a:off x="489679" y="4949253"/>
            <a:ext cx="8164641"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system-ui"/>
              </a:rPr>
              <a:t>I have shown you in every way, by laboring like this, that you must support the weak. And remember the words of the Lord Jesus, that He said, ‘It is more blessed to give than to receive.’ ”​ Acts 20:35</a:t>
            </a:r>
            <a:endParaRPr lang="en-US" sz="2400" b="1" dirty="0">
              <a:cs typeface="Arial"/>
            </a:endParaRPr>
          </a:p>
        </p:txBody>
      </p:sp>
    </p:spTree>
    <p:extLst>
      <p:ext uri="{BB962C8B-B14F-4D97-AF65-F5344CB8AC3E}">
        <p14:creationId xmlns:p14="http://schemas.microsoft.com/office/powerpoint/2010/main" val="15807311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D22CE-9CE0-486C-8990-180B4C3027C8}"/>
              </a:ext>
            </a:extLst>
          </p:cNvPr>
          <p:cNvSpPr>
            <a:spLocks noGrp="1"/>
          </p:cNvSpPr>
          <p:nvPr>
            <p:ph type="title"/>
          </p:nvPr>
        </p:nvSpPr>
        <p:spPr/>
        <p:txBody>
          <a:bodyPr/>
          <a:lstStyle/>
          <a:p>
            <a:pPr algn="ctr"/>
            <a:r>
              <a:rPr lang="en-US" sz="3600"/>
              <a:t>Service</a:t>
            </a:r>
          </a:p>
        </p:txBody>
      </p:sp>
      <p:pic>
        <p:nvPicPr>
          <p:cNvPr id="5" name="Content Placeholder 4">
            <a:extLst>
              <a:ext uri="{FF2B5EF4-FFF2-40B4-BE49-F238E27FC236}">
                <a16:creationId xmlns:a16="http://schemas.microsoft.com/office/drawing/2014/main" id="{4CADEF90-31F2-4E88-BFBF-6256B7629A04}"/>
              </a:ext>
            </a:extLst>
          </p:cNvPr>
          <p:cNvPicPr>
            <a:picLocks noGrp="1" noChangeAspect="1"/>
          </p:cNvPicPr>
          <p:nvPr>
            <p:ph idx="1"/>
          </p:nvPr>
        </p:nvPicPr>
        <p:blipFill>
          <a:blip r:embed="rId2"/>
          <a:stretch>
            <a:fillRect/>
          </a:stretch>
        </p:blipFill>
        <p:spPr>
          <a:xfrm>
            <a:off x="2830060" y="1050009"/>
            <a:ext cx="3491420" cy="3491420"/>
          </a:xfrm>
        </p:spPr>
      </p:pic>
      <p:sp>
        <p:nvSpPr>
          <p:cNvPr id="4" name="TextBox 3">
            <a:extLst>
              <a:ext uri="{FF2B5EF4-FFF2-40B4-BE49-F238E27FC236}">
                <a16:creationId xmlns:a16="http://schemas.microsoft.com/office/drawing/2014/main" id="{38935751-FD32-12C5-D4D9-11A8FC7B4F10}"/>
              </a:ext>
            </a:extLst>
          </p:cNvPr>
          <p:cNvSpPr txBox="1"/>
          <p:nvPr/>
        </p:nvSpPr>
        <p:spPr>
          <a:xfrm>
            <a:off x="764500" y="3999875"/>
            <a:ext cx="7615002"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system-ui"/>
              </a:rPr>
              <a:t>Yet it shall not be so among you; but whoever desires to become great among you, let him be your servant. </a:t>
            </a:r>
            <a:r>
              <a:rPr lang="en-US" sz="2400" b="1" baseline="30000" dirty="0">
                <a:latin typeface="system-ui"/>
              </a:rPr>
              <a:t>27 </a:t>
            </a:r>
            <a:r>
              <a:rPr lang="en-US" sz="2400" b="1" dirty="0">
                <a:latin typeface="system-ui"/>
              </a:rPr>
              <a:t>And whoever desires to be first among you, let him be your slave— </a:t>
            </a:r>
            <a:r>
              <a:rPr lang="en-US" sz="2400" b="1" baseline="30000" dirty="0">
                <a:latin typeface="system-ui"/>
              </a:rPr>
              <a:t>28 </a:t>
            </a:r>
            <a:r>
              <a:rPr lang="en-US" sz="2400" b="1" dirty="0">
                <a:latin typeface="system-ui"/>
              </a:rPr>
              <a:t>just as the Son of Man did not come to be served, but to serve, and to give His life a ransom for many.” Matthew 20:26-28</a:t>
            </a:r>
            <a:endParaRPr lang="en-US" sz="2400" b="1" dirty="0"/>
          </a:p>
        </p:txBody>
      </p:sp>
    </p:spTree>
    <p:extLst>
      <p:ext uri="{BB962C8B-B14F-4D97-AF65-F5344CB8AC3E}">
        <p14:creationId xmlns:p14="http://schemas.microsoft.com/office/powerpoint/2010/main" val="21261410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2ABCDC5-EC20-86C2-8390-29326BE5C344}"/>
              </a:ext>
            </a:extLst>
          </p:cNvPr>
          <p:cNvSpPr txBox="1"/>
          <p:nvPr/>
        </p:nvSpPr>
        <p:spPr>
          <a:xfrm>
            <a:off x="2131541" y="-939975"/>
            <a:ext cx="5158946" cy="9325630"/>
          </a:xfrm>
          <a:prstGeom prst="rect">
            <a:avLst/>
          </a:prstGeom>
          <a:noFill/>
        </p:spPr>
        <p:txBody>
          <a:bodyPr wrap="square">
            <a:spAutoFit/>
          </a:bodyPr>
          <a:lstStyle/>
          <a:p>
            <a:r>
              <a:rPr lang="en-US" sz="60000">
                <a:solidFill>
                  <a:schemeClr val="accent2">
                    <a:lumMod val="20000"/>
                    <a:lumOff val="80000"/>
                  </a:schemeClr>
                </a:solidFill>
                <a:latin typeface="Arial Black" panose="020B0A04020102020204" pitchFamily="34" charset="0"/>
              </a:rPr>
              <a:t>?</a:t>
            </a:r>
          </a:p>
        </p:txBody>
      </p:sp>
      <p:sp>
        <p:nvSpPr>
          <p:cNvPr id="8" name="TextBox 7">
            <a:extLst>
              <a:ext uri="{FF2B5EF4-FFF2-40B4-BE49-F238E27FC236}">
                <a16:creationId xmlns:a16="http://schemas.microsoft.com/office/drawing/2014/main" id="{93E4668D-E01F-697E-792A-AA54FECF7356}"/>
              </a:ext>
            </a:extLst>
          </p:cNvPr>
          <p:cNvSpPr txBox="1"/>
          <p:nvPr/>
        </p:nvSpPr>
        <p:spPr>
          <a:xfrm>
            <a:off x="1210963" y="3429000"/>
            <a:ext cx="6573794" cy="1200329"/>
          </a:xfrm>
          <a:prstGeom prst="rect">
            <a:avLst/>
          </a:prstGeom>
          <a:noFill/>
        </p:spPr>
        <p:txBody>
          <a:bodyPr wrap="square" rtlCol="0">
            <a:spAutoFit/>
          </a:bodyPr>
          <a:lstStyle/>
          <a:p>
            <a:pPr algn="ctr"/>
            <a:r>
              <a:rPr lang="en-US" sz="2400" b="1">
                <a:latin typeface="+mj-lt"/>
              </a:rPr>
              <a:t>How has feeling valued helped you?</a:t>
            </a:r>
          </a:p>
          <a:p>
            <a:pPr algn="ctr"/>
            <a:endParaRPr lang="en-US" sz="2400" b="1">
              <a:latin typeface="+mj-lt"/>
            </a:endParaRPr>
          </a:p>
          <a:p>
            <a:pPr algn="ctr"/>
            <a:r>
              <a:rPr lang="en-US" sz="2400" b="1">
                <a:latin typeface="+mj-lt"/>
              </a:rPr>
              <a:t>How have you expressed value to others?</a:t>
            </a:r>
          </a:p>
        </p:txBody>
      </p:sp>
    </p:spTree>
    <p:extLst>
      <p:ext uri="{BB962C8B-B14F-4D97-AF65-F5344CB8AC3E}">
        <p14:creationId xmlns:p14="http://schemas.microsoft.com/office/powerpoint/2010/main" val="1504671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ED0156-893F-A0A1-735E-623A258FEE69}"/>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9EF7129E-4B9A-F5D7-118C-0FB6BDE5324C}"/>
              </a:ext>
            </a:extLst>
          </p:cNvPr>
          <p:cNvSpPr>
            <a:spLocks noGrp="1"/>
          </p:cNvSpPr>
          <p:nvPr>
            <p:ph type="title"/>
          </p:nvPr>
        </p:nvSpPr>
        <p:spPr/>
        <p:txBody>
          <a:bodyPr/>
          <a:lstStyle/>
          <a:p>
            <a:r>
              <a:rPr lang="en-US" dirty="0"/>
              <a:t>Location and Set-up</a:t>
            </a:r>
          </a:p>
        </p:txBody>
      </p:sp>
      <p:sp>
        <p:nvSpPr>
          <p:cNvPr id="14" name="TextBox 13">
            <a:extLst>
              <a:ext uri="{FF2B5EF4-FFF2-40B4-BE49-F238E27FC236}">
                <a16:creationId xmlns:a16="http://schemas.microsoft.com/office/drawing/2014/main" id="{296C2396-D325-A688-F7FB-2715720EE272}"/>
              </a:ext>
            </a:extLst>
          </p:cNvPr>
          <p:cNvSpPr txBox="1"/>
          <p:nvPr/>
        </p:nvSpPr>
        <p:spPr>
          <a:xfrm>
            <a:off x="2123611" y="4459575"/>
            <a:ext cx="4896777" cy="461665"/>
          </a:xfrm>
          <a:prstGeom prst="rect">
            <a:avLst/>
          </a:prstGeom>
          <a:noFill/>
        </p:spPr>
        <p:txBody>
          <a:bodyPr wrap="square" anchor="t">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5B4A42"/>
                </a:solidFill>
                <a:effectLst/>
                <a:uLnTx/>
                <a:uFillTx/>
                <a:latin typeface="Arial" panose="020B0604020202020204" pitchFamily="34" charset="0"/>
                <a:ea typeface="MS Mincho" panose="02020609040205080304" pitchFamily="49" charset="-128"/>
                <a:cs typeface="Times New Roman" panose="02020603050405020304" pitchFamily="18" charset="0"/>
              </a:rPr>
              <a:t>Practical</a:t>
            </a:r>
            <a:r>
              <a:rPr lang="en-US" sz="2400" dirty="0">
                <a:solidFill>
                  <a:srgbClr val="5B4A42"/>
                </a:solidFill>
                <a:latin typeface="Arial" panose="020B0604020202020204" pitchFamily="34" charset="0"/>
                <a:ea typeface="MS Mincho" panose="02020609040205080304" pitchFamily="49" charset="-128"/>
                <a:cs typeface="Times New Roman" panose="02020603050405020304" pitchFamily="18" charset="0"/>
              </a:rPr>
              <a:t> workshop </a:t>
            </a:r>
            <a:r>
              <a:rPr kumimoji="0" lang="en-US" sz="2400" b="0" i="0" u="none" strike="noStrike" kern="1200" cap="none" spc="0" normalizeH="0" baseline="0" noProof="0" dirty="0">
                <a:ln>
                  <a:noFill/>
                </a:ln>
                <a:solidFill>
                  <a:srgbClr val="5B4A42"/>
                </a:solidFill>
                <a:effectLst/>
                <a:uLnTx/>
                <a:uFillTx/>
                <a:latin typeface="Arial" panose="020B0604020202020204" pitchFamily="34" charset="0"/>
                <a:ea typeface="MS Mincho" panose="02020609040205080304" pitchFamily="49" charset="-128"/>
                <a:cs typeface="Times New Roman" panose="02020603050405020304" pitchFamily="18" charset="0"/>
              </a:rPr>
              <a:t>necessities</a:t>
            </a:r>
            <a:endParaRPr kumimoji="0" lang="en-US" sz="2400" b="0" i="0" u="none" strike="noStrike" kern="1200" cap="none" spc="0" normalizeH="0" baseline="0" noProof="0" dirty="0">
              <a:ln>
                <a:noFill/>
              </a:ln>
              <a:solidFill>
                <a:srgbClr val="5B4A42"/>
              </a:solidFill>
              <a:effectLst/>
              <a:uLnTx/>
              <a:uFillTx/>
              <a:latin typeface="Arial" panose="020B0604020202020204"/>
              <a:ea typeface="+mn-ea"/>
              <a:cs typeface="+mn-cs"/>
            </a:endParaRPr>
          </a:p>
        </p:txBody>
      </p:sp>
      <p:grpSp>
        <p:nvGrpSpPr>
          <p:cNvPr id="7" name="Group 6">
            <a:extLst>
              <a:ext uri="{FF2B5EF4-FFF2-40B4-BE49-F238E27FC236}">
                <a16:creationId xmlns:a16="http://schemas.microsoft.com/office/drawing/2014/main" id="{A67CB1BF-3136-570B-C914-8C99FDBB00E6}"/>
              </a:ext>
            </a:extLst>
          </p:cNvPr>
          <p:cNvGrpSpPr/>
          <p:nvPr/>
        </p:nvGrpSpPr>
        <p:grpSpPr>
          <a:xfrm>
            <a:off x="5219627" y="1259873"/>
            <a:ext cx="2952897" cy="2952897"/>
            <a:chOff x="3483963" y="1250856"/>
            <a:chExt cx="2991143" cy="2991143"/>
          </a:xfrm>
        </p:grpSpPr>
        <p:pic>
          <p:nvPicPr>
            <p:cNvPr id="5" name="Picture 4">
              <a:extLst>
                <a:ext uri="{FF2B5EF4-FFF2-40B4-BE49-F238E27FC236}">
                  <a16:creationId xmlns:a16="http://schemas.microsoft.com/office/drawing/2014/main" id="{BADC14F5-358B-E5D7-A0B9-32563A79B0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3963" y="1250856"/>
              <a:ext cx="2991143" cy="2991143"/>
            </a:xfrm>
            <a:prstGeom prst="rect">
              <a:avLst/>
            </a:prstGeom>
          </p:spPr>
        </p:pic>
        <p:sp>
          <p:nvSpPr>
            <p:cNvPr id="6" name="Oval 5">
              <a:extLst>
                <a:ext uri="{FF2B5EF4-FFF2-40B4-BE49-F238E27FC236}">
                  <a16:creationId xmlns:a16="http://schemas.microsoft.com/office/drawing/2014/main" id="{688B3FD2-7307-1D6B-D1F2-7F8C0D6341AD}"/>
                </a:ext>
              </a:extLst>
            </p:cNvPr>
            <p:cNvSpPr/>
            <p:nvPr/>
          </p:nvSpPr>
          <p:spPr>
            <a:xfrm>
              <a:off x="3483963" y="1250856"/>
              <a:ext cx="2991143" cy="2991143"/>
            </a:xfrm>
            <a:prstGeom prst="ellipse">
              <a:avLst/>
            </a:prstGeom>
            <a:noFill/>
            <a:ln w="57150">
              <a:solidFill>
                <a:srgbClr val="FBA93D"/>
              </a:solidFill>
            </a:ln>
          </p:spPr>
          <p:txBody>
            <a:bodyPr wrap="square"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716557"/>
                </a:solidFill>
                <a:effectLst/>
                <a:uLnTx/>
                <a:uFillTx/>
                <a:latin typeface="Arial" panose="020B0604020202020204" pitchFamily="34" charset="0"/>
                <a:ea typeface="+mn-ea"/>
                <a:cs typeface="Arial" panose="020B0604020202020204" pitchFamily="34" charset="0"/>
              </a:endParaRPr>
            </a:p>
          </p:txBody>
        </p:sp>
      </p:grpSp>
      <p:grpSp>
        <p:nvGrpSpPr>
          <p:cNvPr id="2" name="Group 1">
            <a:extLst>
              <a:ext uri="{FF2B5EF4-FFF2-40B4-BE49-F238E27FC236}">
                <a16:creationId xmlns:a16="http://schemas.microsoft.com/office/drawing/2014/main" id="{1220600B-B4BA-B985-59D4-C35F41ACD548}"/>
              </a:ext>
            </a:extLst>
          </p:cNvPr>
          <p:cNvGrpSpPr/>
          <p:nvPr/>
        </p:nvGrpSpPr>
        <p:grpSpPr>
          <a:xfrm>
            <a:off x="971477" y="1287977"/>
            <a:ext cx="2952897" cy="2972019"/>
            <a:chOff x="3483963" y="1231486"/>
            <a:chExt cx="2991143" cy="3010513"/>
          </a:xfrm>
        </p:grpSpPr>
        <p:pic>
          <p:nvPicPr>
            <p:cNvPr id="4" name="Picture 3">
              <a:extLst>
                <a:ext uri="{FF2B5EF4-FFF2-40B4-BE49-F238E27FC236}">
                  <a16:creationId xmlns:a16="http://schemas.microsoft.com/office/drawing/2014/main" id="{B25E8A9E-3A64-B1FE-DAB0-41D61EB30CFF}"/>
                </a:ext>
              </a:extLst>
            </p:cNvPr>
            <p:cNvPicPr>
              <a:picLocks noChangeAspect="1"/>
            </p:cNvPicPr>
            <p:nvPr/>
          </p:nvPicPr>
          <p:blipFill rotWithShape="1">
            <a:blip r:embed="rId4">
              <a:extLst>
                <a:ext uri="{28A0092B-C50C-407E-A947-70E740481C1C}">
                  <a14:useLocalDpi xmlns:a14="http://schemas.microsoft.com/office/drawing/2010/main" val="0"/>
                </a:ext>
              </a:extLst>
            </a:blip>
            <a:srcRect l="25000"/>
            <a:stretch/>
          </p:blipFill>
          <p:spPr>
            <a:xfrm>
              <a:off x="3483963" y="1231486"/>
              <a:ext cx="2991143" cy="2991143"/>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8" name="Oval 7">
              <a:extLst>
                <a:ext uri="{FF2B5EF4-FFF2-40B4-BE49-F238E27FC236}">
                  <a16:creationId xmlns:a16="http://schemas.microsoft.com/office/drawing/2014/main" id="{B668CDBE-99AB-59D8-44BD-939030FF37DC}"/>
                </a:ext>
              </a:extLst>
            </p:cNvPr>
            <p:cNvSpPr/>
            <p:nvPr/>
          </p:nvSpPr>
          <p:spPr>
            <a:xfrm>
              <a:off x="3483963" y="1250856"/>
              <a:ext cx="2991143" cy="2991143"/>
            </a:xfrm>
            <a:prstGeom prst="ellipse">
              <a:avLst/>
            </a:prstGeom>
            <a:noFill/>
            <a:ln w="57150">
              <a:solidFill>
                <a:srgbClr val="FBA93D"/>
              </a:solidFill>
            </a:ln>
          </p:spPr>
          <p:txBody>
            <a:bodyPr wrap="square"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716557"/>
                </a:solidFill>
                <a:effectLst/>
                <a:uLnTx/>
                <a:uFillTx/>
                <a:latin typeface="Arial" panose="020B0604020202020204" pitchFamily="34" charset="0"/>
                <a:ea typeface="+mn-ea"/>
                <a:cs typeface="Arial" panose="020B0604020202020204" pitchFamily="34" charset="0"/>
              </a:endParaRPr>
            </a:p>
          </p:txBody>
        </p:sp>
      </p:grpSp>
      <p:sp>
        <p:nvSpPr>
          <p:cNvPr id="9" name="Rectangle 8">
            <a:extLst>
              <a:ext uri="{FF2B5EF4-FFF2-40B4-BE49-F238E27FC236}">
                <a16:creationId xmlns:a16="http://schemas.microsoft.com/office/drawing/2014/main" id="{E73501E0-A2FA-32D7-BB4B-56D4A4E2B1A3}"/>
              </a:ext>
            </a:extLst>
          </p:cNvPr>
          <p:cNvSpPr/>
          <p:nvPr/>
        </p:nvSpPr>
        <p:spPr>
          <a:xfrm>
            <a:off x="0" y="5296306"/>
            <a:ext cx="9144000" cy="830997"/>
          </a:xfrm>
          <a:prstGeom prst="rect">
            <a:avLst/>
          </a:prstGeom>
          <a:solidFill>
            <a:schemeClr val="accent2">
              <a:lumMod val="20000"/>
              <a:lumOff val="80000"/>
            </a:schemeClr>
          </a:solidFill>
          <a:ln>
            <a:noFill/>
          </a:ln>
        </p:spPr>
        <p:txBody>
          <a:bodyPr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5B4A42"/>
                </a:solidFill>
                <a:effectLst/>
                <a:uLnTx/>
                <a:uFillTx/>
                <a:latin typeface="Arial" panose="020B0604020202020204" pitchFamily="34" charset="0"/>
                <a:ea typeface="+mn-ea"/>
                <a:cs typeface="Arial" panose="020B0604020202020204" pitchFamily="34" charset="0"/>
              </a:rPr>
              <a:t>Consider the challenges of working from home</a:t>
            </a:r>
          </a:p>
        </p:txBody>
      </p:sp>
    </p:spTree>
    <p:extLst>
      <p:ext uri="{BB962C8B-B14F-4D97-AF65-F5344CB8AC3E}">
        <p14:creationId xmlns:p14="http://schemas.microsoft.com/office/powerpoint/2010/main" val="2380361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B5AE19-AFC1-635E-86F3-033F669E3B62}"/>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10259F3A-A0AA-F4BA-A95D-5BFC486E3A15}"/>
              </a:ext>
            </a:extLst>
          </p:cNvPr>
          <p:cNvSpPr/>
          <p:nvPr/>
        </p:nvSpPr>
        <p:spPr>
          <a:xfrm>
            <a:off x="0" y="5265121"/>
            <a:ext cx="9144000" cy="830997"/>
          </a:xfrm>
          <a:prstGeom prst="rect">
            <a:avLst/>
          </a:prstGeom>
          <a:solidFill>
            <a:schemeClr val="accent2">
              <a:lumMod val="20000"/>
              <a:lumOff val="80000"/>
            </a:schemeClr>
          </a:solidFill>
          <a:ln>
            <a:noFill/>
          </a:ln>
        </p:spPr>
        <p:txBody>
          <a:bodyPr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5B4A42"/>
                </a:solidFill>
                <a:effectLst/>
                <a:uLnTx/>
                <a:uFillTx/>
                <a:latin typeface="Arial" panose="020B0604020202020204" pitchFamily="34" charset="0"/>
                <a:ea typeface="+mn-ea"/>
                <a:cs typeface="Arial" panose="020B0604020202020204" pitchFamily="34" charset="0"/>
              </a:rPr>
              <a:t>Engaging in Spiritual warfare</a:t>
            </a:r>
          </a:p>
        </p:txBody>
      </p:sp>
      <p:sp>
        <p:nvSpPr>
          <p:cNvPr id="3" name="Title 2">
            <a:extLst>
              <a:ext uri="{FF2B5EF4-FFF2-40B4-BE49-F238E27FC236}">
                <a16:creationId xmlns:a16="http://schemas.microsoft.com/office/drawing/2014/main" id="{1E556BBD-3967-1A13-0112-C0CA1CB05B0F}"/>
              </a:ext>
            </a:extLst>
          </p:cNvPr>
          <p:cNvSpPr>
            <a:spLocks noGrp="1"/>
          </p:cNvSpPr>
          <p:nvPr>
            <p:ph type="title"/>
          </p:nvPr>
        </p:nvSpPr>
        <p:spPr/>
        <p:txBody>
          <a:bodyPr/>
          <a:lstStyle/>
          <a:p>
            <a:r>
              <a:rPr lang="en-US" dirty="0"/>
              <a:t>Prayer</a:t>
            </a:r>
          </a:p>
        </p:txBody>
      </p:sp>
      <p:sp>
        <p:nvSpPr>
          <p:cNvPr id="12" name="TextBox 11">
            <a:extLst>
              <a:ext uri="{FF2B5EF4-FFF2-40B4-BE49-F238E27FC236}">
                <a16:creationId xmlns:a16="http://schemas.microsoft.com/office/drawing/2014/main" id="{E3F6C707-8852-1C14-D381-1A16F61D6380}"/>
              </a:ext>
            </a:extLst>
          </p:cNvPr>
          <p:cNvSpPr txBox="1"/>
          <p:nvPr/>
        </p:nvSpPr>
        <p:spPr>
          <a:xfrm>
            <a:off x="4572000" y="1493780"/>
            <a:ext cx="3856264" cy="3046988"/>
          </a:xfrm>
          <a:prstGeom prst="rect">
            <a:avLst/>
          </a:prstGeom>
          <a:noFill/>
        </p:spPr>
        <p:txBody>
          <a:bodyPr wrap="square" anchor="t">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5B4A42"/>
                </a:solidFill>
                <a:effectLst/>
                <a:uLnTx/>
                <a:uFillTx/>
                <a:latin typeface="Arial" panose="020B0604020202020204" pitchFamily="34" charset="0"/>
                <a:ea typeface="MS Mincho" panose="02020609040205080304" pitchFamily="49" charset="-128"/>
                <a:cs typeface="Times New Roman" panose="02020603050405020304" pitchFamily="18" charset="0"/>
              </a:rPr>
              <a:t>Wisdom</a:t>
            </a:r>
          </a:p>
          <a:p>
            <a:pPr marL="0" marR="0" lvl="0" indent="0" algn="ctr" defTabSz="457200" rtl="0" eaLnBrk="1" fontAlgn="auto" latinLnBrk="0" hangingPunct="1">
              <a:lnSpc>
                <a:spcPct val="100000"/>
              </a:lnSpc>
              <a:spcBef>
                <a:spcPts val="0"/>
              </a:spcBef>
              <a:spcAft>
                <a:spcPts val="0"/>
              </a:spcAft>
              <a:buClrTx/>
              <a:buSzTx/>
              <a:buFontTx/>
              <a:buNone/>
              <a:tabLst/>
              <a:defRPr/>
            </a:pPr>
            <a:r>
              <a:rPr lang="en-US" sz="2400" dirty="0">
                <a:solidFill>
                  <a:srgbClr val="5B4A42"/>
                </a:solidFill>
                <a:latin typeface="Arial" panose="020B0604020202020204" pitchFamily="34" charset="0"/>
                <a:ea typeface="MS Mincho" panose="02020609040205080304" pitchFamily="49" charset="-128"/>
                <a:cs typeface="Times New Roman" panose="02020603050405020304" pitchFamily="18" charset="0"/>
              </a:rPr>
              <a:t>Discernment</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5B4A42"/>
                </a:solidFill>
                <a:effectLst/>
                <a:uLnTx/>
                <a:uFillTx/>
                <a:latin typeface="Arial" panose="020B0604020202020204" pitchFamily="34" charset="0"/>
                <a:ea typeface="MS Mincho" panose="02020609040205080304" pitchFamily="49" charset="-128"/>
                <a:cs typeface="Times New Roman" panose="02020603050405020304" pitchFamily="18" charset="0"/>
              </a:rPr>
              <a:t>Accuracy</a:t>
            </a:r>
          </a:p>
          <a:p>
            <a:pPr marL="0" marR="0" lvl="0" indent="0" algn="ctr" defTabSz="457200" rtl="0" eaLnBrk="1" fontAlgn="auto" latinLnBrk="0" hangingPunct="1">
              <a:lnSpc>
                <a:spcPct val="100000"/>
              </a:lnSpc>
              <a:spcBef>
                <a:spcPts val="0"/>
              </a:spcBef>
              <a:spcAft>
                <a:spcPts val="0"/>
              </a:spcAft>
              <a:buClrTx/>
              <a:buSzTx/>
              <a:buFontTx/>
              <a:buNone/>
              <a:tabLst/>
              <a:defRPr/>
            </a:pPr>
            <a:r>
              <a:rPr lang="en-US" sz="2400" dirty="0">
                <a:solidFill>
                  <a:srgbClr val="5B4A42"/>
                </a:solidFill>
                <a:latin typeface="Arial" panose="020B0604020202020204" pitchFamily="34" charset="0"/>
                <a:ea typeface="MS Mincho" panose="02020609040205080304" pitchFamily="49" charset="-128"/>
                <a:cs typeface="Times New Roman" panose="02020603050405020304" pitchFamily="18" charset="0"/>
              </a:rPr>
              <a:t>Unity</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5B4A42"/>
                </a:solidFill>
                <a:effectLst/>
                <a:uLnTx/>
                <a:uFillTx/>
                <a:latin typeface="Arial" panose="020B0604020202020204" pitchFamily="34" charset="0"/>
                <a:ea typeface="MS Mincho" panose="02020609040205080304" pitchFamily="49" charset="-128"/>
                <a:cs typeface="Times New Roman" panose="02020603050405020304" pitchFamily="18" charset="0"/>
              </a:rPr>
              <a:t>Good communication</a:t>
            </a:r>
          </a:p>
          <a:p>
            <a:pPr marL="0" marR="0" lvl="0" indent="0" algn="ctr" defTabSz="457200" rtl="0" eaLnBrk="1" fontAlgn="auto" latinLnBrk="0" hangingPunct="1">
              <a:lnSpc>
                <a:spcPct val="100000"/>
              </a:lnSpc>
              <a:spcBef>
                <a:spcPts val="0"/>
              </a:spcBef>
              <a:spcAft>
                <a:spcPts val="0"/>
              </a:spcAft>
              <a:buClrTx/>
              <a:buSzTx/>
              <a:buFontTx/>
              <a:buNone/>
              <a:tabLst/>
              <a:defRPr/>
            </a:pPr>
            <a:r>
              <a:rPr lang="en-US" sz="2400" dirty="0">
                <a:solidFill>
                  <a:srgbClr val="5B4A42"/>
                </a:solidFill>
                <a:latin typeface="Arial" panose="020B0604020202020204" pitchFamily="34" charset="0"/>
                <a:ea typeface="MS Mincho" panose="02020609040205080304" pitchFamily="49" charset="-128"/>
                <a:cs typeface="Times New Roman" panose="02020603050405020304" pitchFamily="18" charset="0"/>
              </a:rPr>
              <a:t>Safety</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5B4A42"/>
                </a:solidFill>
                <a:effectLst/>
                <a:uLnTx/>
                <a:uFillTx/>
                <a:latin typeface="Arial" panose="020B0604020202020204" pitchFamily="34" charset="0"/>
                <a:ea typeface="MS Mincho" panose="02020609040205080304" pitchFamily="49" charset="-128"/>
                <a:cs typeface="Times New Roman" panose="02020603050405020304" pitchFamily="18" charset="0"/>
              </a:rPr>
              <a:t>Protection</a:t>
            </a:r>
          </a:p>
          <a:p>
            <a:pPr marL="0" marR="0" lvl="0" indent="0" algn="ctr" defTabSz="457200" rtl="0" eaLnBrk="1" fontAlgn="auto" latinLnBrk="0" hangingPunct="1">
              <a:lnSpc>
                <a:spcPct val="100000"/>
              </a:lnSpc>
              <a:spcBef>
                <a:spcPts val="0"/>
              </a:spcBef>
              <a:spcAft>
                <a:spcPts val="0"/>
              </a:spcAft>
              <a:buClrTx/>
              <a:buSzTx/>
              <a:buFontTx/>
              <a:buNone/>
              <a:tabLst/>
              <a:defRPr/>
            </a:pPr>
            <a:r>
              <a:rPr lang="en-US" sz="2400" dirty="0">
                <a:solidFill>
                  <a:srgbClr val="5B4A42"/>
                </a:solidFill>
                <a:latin typeface="Arial" panose="020B0604020202020204" pitchFamily="34" charset="0"/>
                <a:ea typeface="MS Mincho" panose="02020609040205080304" pitchFamily="49" charset="-128"/>
                <a:cs typeface="Times New Roman" panose="02020603050405020304" pitchFamily="18" charset="0"/>
              </a:rPr>
              <a:t>Health</a:t>
            </a:r>
            <a:endParaRPr kumimoji="0" lang="en-US" sz="2400" b="0" i="0" u="none" strike="noStrike" kern="1200" cap="none" spc="0" normalizeH="0" baseline="0" noProof="0" dirty="0">
              <a:ln>
                <a:noFill/>
              </a:ln>
              <a:solidFill>
                <a:srgbClr val="5B4A42"/>
              </a:solidFill>
              <a:effectLst/>
              <a:uLnTx/>
              <a:uFillTx/>
              <a:latin typeface="Arial" panose="020B0604020202020204"/>
              <a:ea typeface="+mn-ea"/>
              <a:cs typeface="+mn-cs"/>
            </a:endParaRPr>
          </a:p>
        </p:txBody>
      </p:sp>
      <p:grpSp>
        <p:nvGrpSpPr>
          <p:cNvPr id="17" name="Group 16">
            <a:extLst>
              <a:ext uri="{FF2B5EF4-FFF2-40B4-BE49-F238E27FC236}">
                <a16:creationId xmlns:a16="http://schemas.microsoft.com/office/drawing/2014/main" id="{7BDF1579-C8F1-8BBB-E9A1-6675A2F12754}"/>
              </a:ext>
            </a:extLst>
          </p:cNvPr>
          <p:cNvGrpSpPr/>
          <p:nvPr/>
        </p:nvGrpSpPr>
        <p:grpSpPr>
          <a:xfrm>
            <a:off x="1123876" y="1540825"/>
            <a:ext cx="2952898" cy="2952897"/>
            <a:chOff x="3483962" y="1250856"/>
            <a:chExt cx="2991144" cy="2991143"/>
          </a:xfrm>
        </p:grpSpPr>
        <p:pic>
          <p:nvPicPr>
            <p:cNvPr id="18" name="Picture 17">
              <a:extLst>
                <a:ext uri="{FF2B5EF4-FFF2-40B4-BE49-F238E27FC236}">
                  <a16:creationId xmlns:a16="http://schemas.microsoft.com/office/drawing/2014/main" id="{55626316-1B57-7579-0C01-5DAB512DBA17}"/>
                </a:ext>
              </a:extLst>
            </p:cNvPr>
            <p:cNvPicPr>
              <a:picLocks noChangeAspect="1"/>
            </p:cNvPicPr>
            <p:nvPr/>
          </p:nvPicPr>
          <p:blipFill rotWithShape="1">
            <a:blip r:embed="rId3">
              <a:extLst>
                <a:ext uri="{28A0092B-C50C-407E-A947-70E740481C1C}">
                  <a14:useLocalDpi xmlns:a14="http://schemas.microsoft.com/office/drawing/2010/main" val="0"/>
                </a:ext>
              </a:extLst>
            </a:blip>
            <a:srcRect t="9042" b="9044"/>
            <a:stretch/>
          </p:blipFill>
          <p:spPr>
            <a:xfrm>
              <a:off x="3483962" y="1250857"/>
              <a:ext cx="2991143" cy="2991142"/>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9" name="Oval 18">
              <a:extLst>
                <a:ext uri="{FF2B5EF4-FFF2-40B4-BE49-F238E27FC236}">
                  <a16:creationId xmlns:a16="http://schemas.microsoft.com/office/drawing/2014/main" id="{7578D222-9536-40B2-DE39-52FBDAD94CA7}"/>
                </a:ext>
              </a:extLst>
            </p:cNvPr>
            <p:cNvSpPr/>
            <p:nvPr/>
          </p:nvSpPr>
          <p:spPr>
            <a:xfrm>
              <a:off x="3483963" y="1250856"/>
              <a:ext cx="2991143" cy="2991143"/>
            </a:xfrm>
            <a:prstGeom prst="ellipse">
              <a:avLst/>
            </a:prstGeom>
            <a:noFill/>
            <a:ln w="57150">
              <a:solidFill>
                <a:srgbClr val="FBA93D"/>
              </a:solidFill>
            </a:ln>
          </p:spPr>
          <p:txBody>
            <a:bodyPr wrap="square"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716557"/>
                </a:solidFill>
                <a:effectLst/>
                <a:uLnTx/>
                <a:uFillTx/>
                <a:latin typeface="Arial" panose="020B0604020202020204" pitchFamily="34" charset="0"/>
                <a:ea typeface="+mn-ea"/>
                <a:cs typeface="Arial" panose="020B0604020202020204" pitchFamily="34" charset="0"/>
              </a:endParaRPr>
            </a:p>
          </p:txBody>
        </p:sp>
      </p:grpSp>
    </p:spTree>
    <p:extLst>
      <p:ext uri="{BB962C8B-B14F-4D97-AF65-F5344CB8AC3E}">
        <p14:creationId xmlns:p14="http://schemas.microsoft.com/office/powerpoint/2010/main" val="16756629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C9EA78-5797-4C8F-AABD-6989A512BE46}"/>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74CD3F72-2CAF-02A1-5067-2F63D67BB5B2}"/>
              </a:ext>
            </a:extLst>
          </p:cNvPr>
          <p:cNvSpPr>
            <a:spLocks noGrp="1"/>
          </p:cNvSpPr>
          <p:nvPr>
            <p:ph type="title"/>
          </p:nvPr>
        </p:nvSpPr>
        <p:spPr/>
        <p:txBody>
          <a:bodyPr/>
          <a:lstStyle/>
          <a:p>
            <a:r>
              <a:rPr lang="en-US" dirty="0"/>
              <a:t>Leadership Roles</a:t>
            </a:r>
          </a:p>
        </p:txBody>
      </p:sp>
      <p:sp>
        <p:nvSpPr>
          <p:cNvPr id="12" name="TextBox 11">
            <a:extLst>
              <a:ext uri="{FF2B5EF4-FFF2-40B4-BE49-F238E27FC236}">
                <a16:creationId xmlns:a16="http://schemas.microsoft.com/office/drawing/2014/main" id="{71284198-43ED-5AA4-A46C-0E32C7C78E7A}"/>
              </a:ext>
            </a:extLst>
          </p:cNvPr>
          <p:cNvSpPr txBox="1"/>
          <p:nvPr/>
        </p:nvSpPr>
        <p:spPr>
          <a:xfrm>
            <a:off x="3859620" y="2495830"/>
            <a:ext cx="4731487" cy="3046988"/>
          </a:xfrm>
          <a:prstGeom prst="rect">
            <a:avLst/>
          </a:prstGeom>
          <a:noFill/>
        </p:spPr>
        <p:txBody>
          <a:bodyPr wrap="square" anchor="t">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5B4A42"/>
                </a:solidFill>
                <a:effectLst/>
                <a:uLnTx/>
                <a:uFillTx/>
                <a:latin typeface="Arial" panose="020B0604020202020204" pitchFamily="34" charset="0"/>
                <a:ea typeface="MS Mincho" panose="02020609040205080304" pitchFamily="49" charset="-128"/>
                <a:cs typeface="Times New Roman" panose="02020603050405020304" pitchFamily="18" charset="0"/>
              </a:rPr>
              <a:t>Teach/train</a:t>
            </a:r>
          </a:p>
          <a:p>
            <a:pPr marL="0" marR="0" lvl="0" indent="0" algn="ctr" defTabSz="457200" rtl="0" eaLnBrk="1" fontAlgn="auto" latinLnBrk="0" hangingPunct="1">
              <a:lnSpc>
                <a:spcPct val="100000"/>
              </a:lnSpc>
              <a:spcBef>
                <a:spcPts val="0"/>
              </a:spcBef>
              <a:spcAft>
                <a:spcPts val="0"/>
              </a:spcAft>
              <a:buClrTx/>
              <a:buSzTx/>
              <a:buFontTx/>
              <a:buNone/>
              <a:tabLst/>
              <a:defRPr/>
            </a:pPr>
            <a:r>
              <a:rPr lang="en-US" sz="2400" dirty="0">
                <a:solidFill>
                  <a:srgbClr val="5B4A42"/>
                </a:solidFill>
                <a:latin typeface="Arial" panose="020B0604020202020204" pitchFamily="34" charset="0"/>
                <a:ea typeface="MS Mincho" panose="02020609040205080304" pitchFamily="49" charset="-128"/>
                <a:cs typeface="Times New Roman" panose="02020603050405020304" pitchFamily="18" charset="0"/>
              </a:rPr>
              <a:t>Inspire/motivate</a:t>
            </a:r>
          </a:p>
          <a:p>
            <a:pPr marL="0" marR="0" lvl="0" indent="0" algn="ctr" defTabSz="457200" rtl="0" eaLnBrk="1" fontAlgn="auto" latinLnBrk="0" hangingPunct="1">
              <a:lnSpc>
                <a:spcPct val="100000"/>
              </a:lnSpc>
              <a:spcBef>
                <a:spcPts val="0"/>
              </a:spcBef>
              <a:spcAft>
                <a:spcPts val="0"/>
              </a:spcAft>
              <a:buClrTx/>
              <a:buSzTx/>
              <a:buFontTx/>
              <a:buNone/>
              <a:tabLst/>
              <a:defRPr/>
            </a:pPr>
            <a:r>
              <a:rPr lang="en-US" sz="2400" dirty="0">
                <a:solidFill>
                  <a:srgbClr val="5B4A42"/>
                </a:solidFill>
                <a:latin typeface="Arial" panose="020B0604020202020204" pitchFamily="34" charset="0"/>
                <a:ea typeface="MS Mincho" panose="02020609040205080304" pitchFamily="49" charset="-128"/>
                <a:cs typeface="Times New Roman" panose="02020603050405020304" pitchFamily="18" charset="0"/>
              </a:rPr>
              <a:t>Organize</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5B4A42"/>
                </a:solidFill>
                <a:effectLst/>
                <a:uLnTx/>
                <a:uFillTx/>
                <a:latin typeface="Arial" panose="020B0604020202020204" pitchFamily="34" charset="0"/>
                <a:ea typeface="MS Mincho" panose="02020609040205080304" pitchFamily="49" charset="-128"/>
                <a:cs typeface="Times New Roman" panose="02020603050405020304" pitchFamily="18" charset="0"/>
              </a:rPr>
              <a:t>Set goals</a:t>
            </a:r>
          </a:p>
          <a:p>
            <a:pPr marL="0" marR="0" lvl="0" indent="0" algn="ctr" defTabSz="457200" rtl="0" eaLnBrk="1" fontAlgn="auto" latinLnBrk="0" hangingPunct="1">
              <a:lnSpc>
                <a:spcPct val="100000"/>
              </a:lnSpc>
              <a:spcBef>
                <a:spcPts val="0"/>
              </a:spcBef>
              <a:spcAft>
                <a:spcPts val="0"/>
              </a:spcAft>
              <a:buClrTx/>
              <a:buSzTx/>
              <a:buFontTx/>
              <a:buNone/>
              <a:tabLst/>
              <a:defRPr/>
            </a:pPr>
            <a:r>
              <a:rPr lang="en-US" sz="2400" dirty="0">
                <a:solidFill>
                  <a:srgbClr val="5B4A42"/>
                </a:solidFill>
                <a:latin typeface="Arial" panose="020B0604020202020204" pitchFamily="34" charset="0"/>
                <a:ea typeface="MS Mincho" panose="02020609040205080304" pitchFamily="49" charset="-128"/>
                <a:cs typeface="Times New Roman" panose="02020603050405020304" pitchFamily="18" charset="0"/>
              </a:rPr>
              <a:t>Gauge progress</a:t>
            </a:r>
          </a:p>
          <a:p>
            <a:pPr marL="0" marR="0" lvl="0" indent="0" algn="ctr" defTabSz="457200" rtl="0" eaLnBrk="1" fontAlgn="auto" latinLnBrk="0" hangingPunct="1">
              <a:lnSpc>
                <a:spcPct val="100000"/>
              </a:lnSpc>
              <a:spcBef>
                <a:spcPts val="0"/>
              </a:spcBef>
              <a:spcAft>
                <a:spcPts val="0"/>
              </a:spcAft>
              <a:buClrTx/>
              <a:buSzTx/>
              <a:buFontTx/>
              <a:buNone/>
              <a:tabLst/>
              <a:defRPr/>
            </a:pPr>
            <a:r>
              <a:rPr lang="en-US" sz="2400" dirty="0">
                <a:solidFill>
                  <a:srgbClr val="5B4A42"/>
                </a:solidFill>
                <a:latin typeface="Arial" panose="020B0604020202020204" pitchFamily="34" charset="0"/>
                <a:ea typeface="MS Mincho" panose="02020609040205080304" pitchFamily="49" charset="-128"/>
                <a:cs typeface="Times New Roman" panose="02020603050405020304" pitchFamily="18" charset="0"/>
              </a:rPr>
              <a:t>Hold translators accountable</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5B4A42"/>
                </a:solidFill>
                <a:effectLst/>
                <a:uLnTx/>
                <a:uFillTx/>
                <a:latin typeface="Arial" panose="020B0604020202020204" pitchFamily="34" charset="0"/>
                <a:ea typeface="MS Mincho" panose="02020609040205080304" pitchFamily="49" charset="-128"/>
                <a:cs typeface="Times New Roman" panose="02020603050405020304" pitchFamily="18" charset="0"/>
              </a:rPr>
              <a:t>Communicate</a:t>
            </a:r>
          </a:p>
          <a:p>
            <a:pPr marL="0" marR="0" lvl="0" indent="0" algn="ctr" defTabSz="457200" rtl="0" eaLnBrk="1" fontAlgn="auto" latinLnBrk="0" hangingPunct="1">
              <a:lnSpc>
                <a:spcPct val="100000"/>
              </a:lnSpc>
              <a:spcBef>
                <a:spcPts val="0"/>
              </a:spcBef>
              <a:spcAft>
                <a:spcPts val="0"/>
              </a:spcAft>
              <a:buClrTx/>
              <a:buSzTx/>
              <a:buFontTx/>
              <a:buNone/>
              <a:tabLst/>
              <a:defRPr/>
            </a:pPr>
            <a:r>
              <a:rPr lang="en-US" sz="2400" dirty="0">
                <a:solidFill>
                  <a:srgbClr val="5B4A42"/>
                </a:solidFill>
                <a:latin typeface="Arial" panose="020B0604020202020204" pitchFamily="34" charset="0"/>
                <a:ea typeface="MS Mincho" panose="02020609040205080304" pitchFamily="49" charset="-128"/>
                <a:cs typeface="Times New Roman" panose="02020603050405020304" pitchFamily="18" charset="0"/>
              </a:rPr>
              <a:t>Keeping track of…ALL the details</a:t>
            </a:r>
            <a:endParaRPr kumimoji="0" lang="en-US" sz="2400" b="0" i="0" u="none" strike="noStrike" kern="1200" cap="none" spc="0" normalizeH="0" baseline="0" noProof="0" dirty="0">
              <a:ln>
                <a:noFill/>
              </a:ln>
              <a:solidFill>
                <a:srgbClr val="5B4A42"/>
              </a:solidFill>
              <a:effectLst/>
              <a:uLnTx/>
              <a:uFillTx/>
              <a:latin typeface="Arial" panose="020B0604020202020204"/>
              <a:ea typeface="+mn-ea"/>
              <a:cs typeface="+mn-cs"/>
            </a:endParaRPr>
          </a:p>
        </p:txBody>
      </p:sp>
      <p:grpSp>
        <p:nvGrpSpPr>
          <p:cNvPr id="17" name="Group 16">
            <a:extLst>
              <a:ext uri="{FF2B5EF4-FFF2-40B4-BE49-F238E27FC236}">
                <a16:creationId xmlns:a16="http://schemas.microsoft.com/office/drawing/2014/main" id="{AF006A1D-0AB5-56D3-945E-BE6B9AE82C16}"/>
              </a:ext>
            </a:extLst>
          </p:cNvPr>
          <p:cNvGrpSpPr/>
          <p:nvPr/>
        </p:nvGrpSpPr>
        <p:grpSpPr>
          <a:xfrm>
            <a:off x="906722" y="1712075"/>
            <a:ext cx="2952898" cy="2952897"/>
            <a:chOff x="3483962" y="1250856"/>
            <a:chExt cx="2991144" cy="2991143"/>
          </a:xfrm>
        </p:grpSpPr>
        <p:pic>
          <p:nvPicPr>
            <p:cNvPr id="18" name="Picture 17">
              <a:extLst>
                <a:ext uri="{FF2B5EF4-FFF2-40B4-BE49-F238E27FC236}">
                  <a16:creationId xmlns:a16="http://schemas.microsoft.com/office/drawing/2014/main" id="{0BD4C2A0-8E43-A5CA-8097-12E6D6DB53C8}"/>
                </a:ext>
              </a:extLst>
            </p:cNvPr>
            <p:cNvPicPr>
              <a:picLocks noChangeAspect="1"/>
            </p:cNvPicPr>
            <p:nvPr/>
          </p:nvPicPr>
          <p:blipFill rotWithShape="1">
            <a:blip r:embed="rId3">
              <a:extLst>
                <a:ext uri="{28A0092B-C50C-407E-A947-70E740481C1C}">
                  <a14:useLocalDpi xmlns:a14="http://schemas.microsoft.com/office/drawing/2010/main" val="0"/>
                </a:ext>
              </a:extLst>
            </a:blip>
            <a:srcRect l="5180" t="759" r="20980" b="789"/>
            <a:stretch/>
          </p:blipFill>
          <p:spPr>
            <a:xfrm>
              <a:off x="3483962" y="1250857"/>
              <a:ext cx="2991142" cy="2991142"/>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9" name="Oval 18">
              <a:extLst>
                <a:ext uri="{FF2B5EF4-FFF2-40B4-BE49-F238E27FC236}">
                  <a16:creationId xmlns:a16="http://schemas.microsoft.com/office/drawing/2014/main" id="{E651D6BC-BCD7-7FC6-DD25-F5A9B0F40033}"/>
                </a:ext>
              </a:extLst>
            </p:cNvPr>
            <p:cNvSpPr/>
            <p:nvPr/>
          </p:nvSpPr>
          <p:spPr>
            <a:xfrm>
              <a:off x="3483963" y="1250856"/>
              <a:ext cx="2991143" cy="2991143"/>
            </a:xfrm>
            <a:prstGeom prst="ellipse">
              <a:avLst/>
            </a:prstGeom>
            <a:noFill/>
            <a:ln w="57150">
              <a:solidFill>
                <a:srgbClr val="FBA93D"/>
              </a:solidFill>
            </a:ln>
          </p:spPr>
          <p:txBody>
            <a:bodyPr wrap="square"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716557"/>
                </a:solidFill>
                <a:effectLst/>
                <a:uLnTx/>
                <a:uFillTx/>
                <a:latin typeface="Arial" panose="020B0604020202020204" pitchFamily="34" charset="0"/>
                <a:ea typeface="+mn-ea"/>
                <a:cs typeface="Arial" panose="020B0604020202020204" pitchFamily="34" charset="0"/>
              </a:endParaRPr>
            </a:p>
          </p:txBody>
        </p:sp>
      </p:grpSp>
    </p:spTree>
    <p:extLst>
      <p:ext uri="{BB962C8B-B14F-4D97-AF65-F5344CB8AC3E}">
        <p14:creationId xmlns:p14="http://schemas.microsoft.com/office/powerpoint/2010/main" val="39609056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7997E9E-F5AE-46A6-8433-D9E74593E296}"/>
              </a:ext>
            </a:extLst>
          </p:cNvPr>
          <p:cNvSpPr>
            <a:spLocks noGrp="1"/>
          </p:cNvSpPr>
          <p:nvPr>
            <p:ph type="title"/>
          </p:nvPr>
        </p:nvSpPr>
        <p:spPr/>
        <p:txBody>
          <a:bodyPr/>
          <a:lstStyle/>
          <a:p>
            <a:r>
              <a:rPr lang="en-US"/>
              <a:t>Inspirational Devotions</a:t>
            </a:r>
          </a:p>
        </p:txBody>
      </p:sp>
      <p:pic>
        <p:nvPicPr>
          <p:cNvPr id="19" name="Picture 18">
            <a:extLst>
              <a:ext uri="{FF2B5EF4-FFF2-40B4-BE49-F238E27FC236}">
                <a16:creationId xmlns:a16="http://schemas.microsoft.com/office/drawing/2014/main" id="{E8F2D153-C6CA-41AC-9CDF-3260A31AEDE7}"/>
              </a:ext>
            </a:extLst>
          </p:cNvPr>
          <p:cNvPicPr>
            <a:picLocks noChangeAspect="1"/>
          </p:cNvPicPr>
          <p:nvPr/>
        </p:nvPicPr>
        <p:blipFill>
          <a:blip r:embed="rId3">
            <a:extLst>
              <a:ext uri="{28A0092B-C50C-407E-A947-70E740481C1C}">
                <a14:useLocalDpi xmlns:a14="http://schemas.microsoft.com/office/drawing/2010/main" val="0"/>
              </a:ext>
            </a:extLst>
          </a:blip>
          <a:srcRect l="16286" r="16286"/>
          <a:stretch/>
        </p:blipFill>
        <p:spPr>
          <a:xfrm>
            <a:off x="3315902" y="1514846"/>
            <a:ext cx="2512196" cy="2512930"/>
          </a:xfrm>
          <a:prstGeom prst="ellipse">
            <a:avLst/>
          </a:prstGeom>
          <a:ln w="38100">
            <a:solidFill>
              <a:schemeClr val="accent3"/>
            </a:solidFill>
          </a:ln>
          <a:effectLst>
            <a:outerShdw blurRad="50800" dist="38100" dir="5400000" algn="t" rotWithShape="0">
              <a:prstClr val="black">
                <a:alpha val="40000"/>
              </a:prstClr>
            </a:outerShdw>
          </a:effectLst>
        </p:spPr>
      </p:pic>
      <p:sp>
        <p:nvSpPr>
          <p:cNvPr id="20" name="TextBox 19">
            <a:extLst>
              <a:ext uri="{FF2B5EF4-FFF2-40B4-BE49-F238E27FC236}">
                <a16:creationId xmlns:a16="http://schemas.microsoft.com/office/drawing/2014/main" id="{A80340FA-5605-4DB4-AEE6-A10A3C189298}"/>
              </a:ext>
            </a:extLst>
          </p:cNvPr>
          <p:cNvSpPr txBox="1"/>
          <p:nvPr/>
        </p:nvSpPr>
        <p:spPr>
          <a:xfrm>
            <a:off x="3316672" y="2171147"/>
            <a:ext cx="2510657" cy="1200329"/>
          </a:xfrm>
          <a:prstGeom prst="rect">
            <a:avLst/>
          </a:prstGeom>
          <a:noFill/>
        </p:spPr>
        <p:txBody>
          <a:bodyPr wrap="square"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a:ln>
                  <a:noFill/>
                </a:ln>
                <a:solidFill>
                  <a:srgbClr val="FFFFFF"/>
                </a:solidFill>
                <a:effectLst>
                  <a:glow rad="266700">
                    <a:srgbClr val="5B4A42"/>
                  </a:glow>
                </a:effectLst>
                <a:uLnTx/>
                <a:uFillTx/>
                <a:latin typeface="Times New Roman" panose="02020603050405020304" pitchFamily="18" charset="0"/>
                <a:ea typeface="MS Mincho" panose="02020609040205080304" pitchFamily="49" charset="-128"/>
                <a:cs typeface="Times New Roman" panose="02020603050405020304" pitchFamily="18" charset="0"/>
              </a:rPr>
              <a:t>Revelation 5</a:t>
            </a:r>
            <a:endParaRPr kumimoji="0" lang="en-US" sz="3600" b="1" i="0" u="none" strike="noStrike" kern="1200" cap="none" spc="0" normalizeH="0" baseline="0" noProof="0">
              <a:ln>
                <a:noFill/>
              </a:ln>
              <a:solidFill>
                <a:srgbClr val="FFFFFF"/>
              </a:solidFill>
              <a:effectLst>
                <a:glow rad="266700">
                  <a:srgbClr val="5B4A42"/>
                </a:glow>
              </a:effectLst>
              <a:uLnTx/>
              <a:uFillTx/>
              <a:latin typeface="Times New Roman" panose="02020603050405020304" pitchFamily="18" charset="0"/>
              <a:ea typeface="+mn-ea"/>
              <a:cs typeface="Times New Roman" panose="02020603050405020304" pitchFamily="18" charset="0"/>
            </a:endParaRPr>
          </a:p>
        </p:txBody>
      </p:sp>
      <p:sp>
        <p:nvSpPr>
          <p:cNvPr id="23" name="TextBox 22">
            <a:extLst>
              <a:ext uri="{FF2B5EF4-FFF2-40B4-BE49-F238E27FC236}">
                <a16:creationId xmlns:a16="http://schemas.microsoft.com/office/drawing/2014/main" id="{BD9C3854-E452-4A54-ADFB-7F38F7DB67FE}"/>
              </a:ext>
            </a:extLst>
          </p:cNvPr>
          <p:cNvSpPr txBox="1"/>
          <p:nvPr/>
        </p:nvSpPr>
        <p:spPr>
          <a:xfrm>
            <a:off x="3157415" y="4130079"/>
            <a:ext cx="2829170" cy="830997"/>
          </a:xfrm>
          <a:prstGeom prst="rect">
            <a:avLst/>
          </a:prstGeom>
          <a:noFill/>
        </p:spPr>
        <p:txBody>
          <a:bodyPr wrap="square" anchor="t">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5B4A42"/>
                </a:solidFill>
                <a:effectLst/>
                <a:uLnTx/>
                <a:uFillTx/>
                <a:latin typeface="Arial" panose="020B0604020202020204" pitchFamily="34" charset="0"/>
                <a:ea typeface="MS Mincho" panose="02020609040205080304" pitchFamily="49" charset="-128"/>
                <a:cs typeface="Times New Roman" panose="02020603050405020304" pitchFamily="18" charset="0"/>
              </a:rPr>
              <a:t>All languages will worship Him</a:t>
            </a:r>
            <a:endParaRPr kumimoji="0" lang="en-US" sz="2400" b="0" i="0" u="none" strike="noStrike" kern="1200" cap="none" spc="0" normalizeH="0" baseline="0" noProof="0">
              <a:ln>
                <a:noFill/>
              </a:ln>
              <a:solidFill>
                <a:srgbClr val="5B4A42"/>
              </a:solidFill>
              <a:effectLst/>
              <a:uLnTx/>
              <a:uFillTx/>
              <a:latin typeface="Arial" panose="020B0604020202020204"/>
              <a:ea typeface="+mn-ea"/>
              <a:cs typeface="+mn-cs"/>
            </a:endParaRPr>
          </a:p>
        </p:txBody>
      </p:sp>
      <p:sp>
        <p:nvSpPr>
          <p:cNvPr id="14" name="TextBox 13">
            <a:extLst>
              <a:ext uri="{FF2B5EF4-FFF2-40B4-BE49-F238E27FC236}">
                <a16:creationId xmlns:a16="http://schemas.microsoft.com/office/drawing/2014/main" id="{95879457-DDCE-43A9-8067-7CB120C183B8}"/>
              </a:ext>
            </a:extLst>
          </p:cNvPr>
          <p:cNvSpPr txBox="1"/>
          <p:nvPr/>
        </p:nvSpPr>
        <p:spPr>
          <a:xfrm>
            <a:off x="196501" y="4130079"/>
            <a:ext cx="2829170" cy="830997"/>
          </a:xfrm>
          <a:prstGeom prst="rect">
            <a:avLst/>
          </a:prstGeom>
          <a:noFill/>
        </p:spPr>
        <p:txBody>
          <a:bodyPr wrap="square" anchor="t">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5B4A42"/>
                </a:solidFill>
                <a:effectLst/>
                <a:uLnTx/>
                <a:uFillTx/>
                <a:latin typeface="Arial" panose="020B0604020202020204" pitchFamily="34" charset="0"/>
                <a:ea typeface="MS Mincho" panose="02020609040205080304" pitchFamily="49" charset="-128"/>
                <a:cs typeface="Times New Roman" panose="02020603050405020304" pitchFamily="18" charset="0"/>
              </a:rPr>
              <a:t>God created languages</a:t>
            </a:r>
            <a:endParaRPr kumimoji="0" lang="en-US" sz="2400" b="0" i="0" u="none" strike="noStrike" kern="1200" cap="none" spc="0" normalizeH="0" baseline="0" noProof="0">
              <a:ln>
                <a:noFill/>
              </a:ln>
              <a:solidFill>
                <a:srgbClr val="5B4A42"/>
              </a:solidFill>
              <a:effectLst/>
              <a:uLnTx/>
              <a:uFillTx/>
              <a:latin typeface="Arial" panose="020B0604020202020204"/>
              <a:ea typeface="+mn-ea"/>
              <a:cs typeface="+mn-cs"/>
            </a:endParaRPr>
          </a:p>
        </p:txBody>
      </p:sp>
      <p:pic>
        <p:nvPicPr>
          <p:cNvPr id="12" name="Picture 11">
            <a:extLst>
              <a:ext uri="{FF2B5EF4-FFF2-40B4-BE49-F238E27FC236}">
                <a16:creationId xmlns:a16="http://schemas.microsoft.com/office/drawing/2014/main" id="{A53CDFD2-1252-44AA-B618-C10FC0EA0D51}"/>
              </a:ext>
            </a:extLst>
          </p:cNvPr>
          <p:cNvPicPr>
            <a:picLocks noChangeAspect="1"/>
          </p:cNvPicPr>
          <p:nvPr/>
        </p:nvPicPr>
        <p:blipFill>
          <a:blip r:embed="rId3">
            <a:extLst>
              <a:ext uri="{28A0092B-C50C-407E-A947-70E740481C1C}">
                <a14:useLocalDpi xmlns:a14="http://schemas.microsoft.com/office/drawing/2010/main" val="0"/>
              </a:ext>
            </a:extLst>
          </a:blip>
          <a:srcRect l="16286" r="16286"/>
          <a:stretch/>
        </p:blipFill>
        <p:spPr>
          <a:xfrm>
            <a:off x="354988" y="1514846"/>
            <a:ext cx="2512196" cy="2512930"/>
          </a:xfrm>
          <a:prstGeom prst="ellipse">
            <a:avLst/>
          </a:prstGeom>
          <a:ln w="38100">
            <a:solidFill>
              <a:schemeClr val="accent3"/>
            </a:solidFill>
          </a:ln>
          <a:effectLst>
            <a:outerShdw blurRad="50800" dist="38100" dir="5400000" algn="t" rotWithShape="0">
              <a:prstClr val="black">
                <a:alpha val="40000"/>
              </a:prstClr>
            </a:outerShdw>
          </a:effectLst>
        </p:spPr>
      </p:pic>
      <p:sp>
        <p:nvSpPr>
          <p:cNvPr id="13" name="TextBox 12">
            <a:extLst>
              <a:ext uri="{FF2B5EF4-FFF2-40B4-BE49-F238E27FC236}">
                <a16:creationId xmlns:a16="http://schemas.microsoft.com/office/drawing/2014/main" id="{44D9CBBA-70D4-452E-A742-F901E30C171C}"/>
              </a:ext>
            </a:extLst>
          </p:cNvPr>
          <p:cNvSpPr txBox="1"/>
          <p:nvPr/>
        </p:nvSpPr>
        <p:spPr>
          <a:xfrm>
            <a:off x="355758" y="2448146"/>
            <a:ext cx="2510657" cy="646331"/>
          </a:xfrm>
          <a:prstGeom prst="rect">
            <a:avLst/>
          </a:prstGeom>
          <a:noFill/>
        </p:spPr>
        <p:txBody>
          <a:bodyPr wrap="square"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a:ln>
                  <a:noFill/>
                </a:ln>
                <a:solidFill>
                  <a:srgbClr val="FFFFFF"/>
                </a:solidFill>
                <a:effectLst>
                  <a:glow rad="266700">
                    <a:srgbClr val="5B4A42"/>
                  </a:glow>
                </a:effectLst>
                <a:uLnTx/>
                <a:uFillTx/>
                <a:latin typeface="Times New Roman" panose="02020603050405020304" pitchFamily="18" charset="0"/>
                <a:ea typeface="MS Mincho" panose="02020609040205080304" pitchFamily="49" charset="-128"/>
                <a:cs typeface="Times New Roman" panose="02020603050405020304" pitchFamily="18" charset="0"/>
              </a:rPr>
              <a:t>Genesis 11</a:t>
            </a:r>
            <a:endParaRPr kumimoji="0" lang="en-US" sz="3600" b="1" i="0" u="none" strike="noStrike" kern="1200" cap="none" spc="0" normalizeH="0" baseline="0" noProof="0">
              <a:ln>
                <a:noFill/>
              </a:ln>
              <a:solidFill>
                <a:srgbClr val="FFFFFF"/>
              </a:solidFill>
              <a:effectLst>
                <a:glow rad="266700">
                  <a:srgbClr val="5B4A42"/>
                </a:glow>
              </a:effectLst>
              <a:uLnTx/>
              <a:uFillTx/>
              <a:latin typeface="Times New Roman" panose="02020603050405020304" pitchFamily="18" charset="0"/>
              <a:ea typeface="+mn-ea"/>
              <a:cs typeface="Times New Roman" panose="02020603050405020304" pitchFamily="18" charset="0"/>
            </a:endParaRPr>
          </a:p>
        </p:txBody>
      </p:sp>
      <p:pic>
        <p:nvPicPr>
          <p:cNvPr id="21" name="Picture 20">
            <a:extLst>
              <a:ext uri="{FF2B5EF4-FFF2-40B4-BE49-F238E27FC236}">
                <a16:creationId xmlns:a16="http://schemas.microsoft.com/office/drawing/2014/main" id="{FF7BA153-BAEC-4316-BC50-5B8BB70FA5FC}"/>
              </a:ext>
            </a:extLst>
          </p:cNvPr>
          <p:cNvPicPr>
            <a:picLocks noChangeAspect="1"/>
          </p:cNvPicPr>
          <p:nvPr/>
        </p:nvPicPr>
        <p:blipFill>
          <a:blip r:embed="rId3">
            <a:extLst>
              <a:ext uri="{28A0092B-C50C-407E-A947-70E740481C1C}">
                <a14:useLocalDpi xmlns:a14="http://schemas.microsoft.com/office/drawing/2010/main" val="0"/>
              </a:ext>
            </a:extLst>
          </a:blip>
          <a:srcRect l="16286" r="16286"/>
          <a:stretch/>
        </p:blipFill>
        <p:spPr>
          <a:xfrm>
            <a:off x="6276816" y="1514846"/>
            <a:ext cx="2512196" cy="2512930"/>
          </a:xfrm>
          <a:prstGeom prst="ellipse">
            <a:avLst/>
          </a:prstGeom>
          <a:ln w="38100">
            <a:solidFill>
              <a:schemeClr val="accent3"/>
            </a:solidFill>
          </a:ln>
          <a:effectLst>
            <a:outerShdw blurRad="50800" dist="38100" dir="5400000" algn="t" rotWithShape="0">
              <a:prstClr val="black">
                <a:alpha val="40000"/>
              </a:prstClr>
            </a:outerShdw>
          </a:effectLst>
        </p:spPr>
      </p:pic>
      <p:sp>
        <p:nvSpPr>
          <p:cNvPr id="22" name="TextBox 21">
            <a:extLst>
              <a:ext uri="{FF2B5EF4-FFF2-40B4-BE49-F238E27FC236}">
                <a16:creationId xmlns:a16="http://schemas.microsoft.com/office/drawing/2014/main" id="{6B0B6828-F190-46FE-9245-1562D0F35376}"/>
              </a:ext>
            </a:extLst>
          </p:cNvPr>
          <p:cNvSpPr txBox="1"/>
          <p:nvPr/>
        </p:nvSpPr>
        <p:spPr>
          <a:xfrm>
            <a:off x="6277586" y="2171147"/>
            <a:ext cx="2510657" cy="1200329"/>
          </a:xfrm>
          <a:prstGeom prst="rect">
            <a:avLst/>
          </a:prstGeom>
          <a:noFill/>
        </p:spPr>
        <p:txBody>
          <a:bodyPr wrap="square"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a:ln>
                  <a:noFill/>
                </a:ln>
                <a:solidFill>
                  <a:srgbClr val="FFFFFF"/>
                </a:solidFill>
                <a:effectLst>
                  <a:glow rad="266700">
                    <a:srgbClr val="5B4A42"/>
                  </a:glow>
                </a:effectLst>
                <a:uLnTx/>
                <a:uFillTx/>
                <a:latin typeface="Times New Roman" panose="02020603050405020304" pitchFamily="18" charset="0"/>
                <a:ea typeface="MS Mincho" panose="02020609040205080304" pitchFamily="49" charset="-128"/>
                <a:cs typeface="Times New Roman" panose="02020603050405020304" pitchFamily="18" charset="0"/>
              </a:rPr>
              <a:t>Matthew 28:19</a:t>
            </a:r>
            <a:endParaRPr kumimoji="0" lang="en-US" sz="3600" b="1" i="0" u="none" strike="noStrike" kern="1200" cap="none" spc="0" normalizeH="0" baseline="0" noProof="0">
              <a:ln>
                <a:noFill/>
              </a:ln>
              <a:solidFill>
                <a:srgbClr val="FFFFFF"/>
              </a:solidFill>
              <a:effectLst>
                <a:glow rad="266700">
                  <a:srgbClr val="5B4A42"/>
                </a:glow>
              </a:effectLst>
              <a:uLnTx/>
              <a:uFillTx/>
              <a:latin typeface="Times New Roman" panose="02020603050405020304" pitchFamily="18" charset="0"/>
              <a:ea typeface="+mn-ea"/>
              <a:cs typeface="Times New Roman" panose="02020603050405020304" pitchFamily="18" charset="0"/>
            </a:endParaRPr>
          </a:p>
        </p:txBody>
      </p:sp>
      <p:sp>
        <p:nvSpPr>
          <p:cNvPr id="24" name="TextBox 23">
            <a:extLst>
              <a:ext uri="{FF2B5EF4-FFF2-40B4-BE49-F238E27FC236}">
                <a16:creationId xmlns:a16="http://schemas.microsoft.com/office/drawing/2014/main" id="{17955D30-3A4B-43C2-B9DD-6D38A8BF6AA8}"/>
              </a:ext>
            </a:extLst>
          </p:cNvPr>
          <p:cNvSpPr txBox="1"/>
          <p:nvPr/>
        </p:nvSpPr>
        <p:spPr>
          <a:xfrm>
            <a:off x="6118329" y="4130079"/>
            <a:ext cx="2829170" cy="830997"/>
          </a:xfrm>
          <a:prstGeom prst="rect">
            <a:avLst/>
          </a:prstGeom>
          <a:noFill/>
        </p:spPr>
        <p:txBody>
          <a:bodyPr wrap="square" anchor="t">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5B4A42"/>
                </a:solidFill>
                <a:effectLst/>
                <a:uLnTx/>
                <a:uFillTx/>
                <a:latin typeface="Arial" panose="020B0604020202020204" pitchFamily="34" charset="0"/>
                <a:ea typeface="MS Mincho" panose="02020609040205080304" pitchFamily="49" charset="-128"/>
                <a:cs typeface="Times New Roman" panose="02020603050405020304" pitchFamily="18" charset="0"/>
              </a:rPr>
              <a:t>Teaching to observe all things</a:t>
            </a:r>
            <a:endParaRPr kumimoji="0" lang="en-US" sz="2400" b="0" i="0" u="none" strike="noStrike" kern="1200" cap="none" spc="0" normalizeH="0" baseline="0" noProof="0">
              <a:ln>
                <a:noFill/>
              </a:ln>
              <a:solidFill>
                <a:srgbClr val="5B4A42"/>
              </a:solidFill>
              <a:effectLst/>
              <a:uLnTx/>
              <a:uFillTx/>
              <a:latin typeface="Arial" panose="020B0604020202020204"/>
              <a:ea typeface="+mn-ea"/>
              <a:cs typeface="+mn-cs"/>
            </a:endParaRPr>
          </a:p>
        </p:txBody>
      </p:sp>
      <p:sp>
        <p:nvSpPr>
          <p:cNvPr id="7" name="Rectangle 6">
            <a:extLst>
              <a:ext uri="{FF2B5EF4-FFF2-40B4-BE49-F238E27FC236}">
                <a16:creationId xmlns:a16="http://schemas.microsoft.com/office/drawing/2014/main" id="{CF8D34BB-4066-4977-A9AC-8C38969DCA6C}"/>
              </a:ext>
            </a:extLst>
          </p:cNvPr>
          <p:cNvSpPr/>
          <p:nvPr/>
        </p:nvSpPr>
        <p:spPr>
          <a:xfrm>
            <a:off x="0" y="5265121"/>
            <a:ext cx="9144000" cy="830997"/>
          </a:xfrm>
          <a:prstGeom prst="rect">
            <a:avLst/>
          </a:prstGeom>
          <a:solidFill>
            <a:schemeClr val="accent2">
              <a:lumMod val="20000"/>
              <a:lumOff val="80000"/>
            </a:schemeClr>
          </a:solidFill>
          <a:ln>
            <a:noFill/>
          </a:ln>
        </p:spPr>
        <p:txBody>
          <a:bodyPr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5B4A42"/>
                </a:solidFill>
                <a:effectLst/>
                <a:uLnTx/>
                <a:uFillTx/>
                <a:latin typeface="Arial" panose="020B0604020202020204" pitchFamily="34" charset="0"/>
                <a:ea typeface="+mn-ea"/>
                <a:cs typeface="Arial" panose="020B0604020202020204" pitchFamily="34" charset="0"/>
              </a:rPr>
              <a:t>Include translated verses each day</a:t>
            </a:r>
          </a:p>
        </p:txBody>
      </p:sp>
    </p:spTree>
    <p:extLst>
      <p:ext uri="{BB962C8B-B14F-4D97-AF65-F5344CB8AC3E}">
        <p14:creationId xmlns:p14="http://schemas.microsoft.com/office/powerpoint/2010/main" val="37094456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C2B0870-B479-48D4-B18D-1B67976B21EB}"/>
              </a:ext>
            </a:extLst>
          </p:cNvPr>
          <p:cNvSpPr/>
          <p:nvPr/>
        </p:nvSpPr>
        <p:spPr>
          <a:xfrm>
            <a:off x="0" y="5265121"/>
            <a:ext cx="9144000" cy="830997"/>
          </a:xfrm>
          <a:prstGeom prst="rect">
            <a:avLst/>
          </a:prstGeom>
          <a:solidFill>
            <a:schemeClr val="accent2">
              <a:lumMod val="20000"/>
              <a:lumOff val="80000"/>
            </a:schemeClr>
          </a:solidFill>
          <a:ln>
            <a:noFill/>
          </a:ln>
        </p:spPr>
        <p:txBody>
          <a:bodyPr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2400" dirty="0">
                <a:solidFill>
                  <a:srgbClr val="5B4A42"/>
                </a:solidFill>
                <a:latin typeface="Arial" panose="020B0604020202020204" pitchFamily="34" charset="0"/>
                <a:cs typeface="Arial" panose="020B0604020202020204" pitchFamily="34" charset="0"/>
              </a:rPr>
              <a:t>Translators must function at the highest level of thought</a:t>
            </a:r>
            <a:endParaRPr kumimoji="0" lang="en-US" sz="2400" b="0" i="0" u="none" strike="noStrike" kern="1200" cap="none" spc="0" normalizeH="0" baseline="0" noProof="0" dirty="0">
              <a:ln>
                <a:noFill/>
              </a:ln>
              <a:solidFill>
                <a:srgbClr val="5B4A42"/>
              </a:solidFill>
              <a:effectLst/>
              <a:uLnTx/>
              <a:uFillTx/>
              <a:latin typeface="Arial" panose="020B0604020202020204" pitchFamily="34" charset="0"/>
              <a:ea typeface="+mn-ea"/>
              <a:cs typeface="Arial" panose="020B0604020202020204" pitchFamily="34" charset="0"/>
            </a:endParaRPr>
          </a:p>
        </p:txBody>
      </p:sp>
      <p:sp>
        <p:nvSpPr>
          <p:cNvPr id="3" name="Title 2">
            <a:extLst>
              <a:ext uri="{FF2B5EF4-FFF2-40B4-BE49-F238E27FC236}">
                <a16:creationId xmlns:a16="http://schemas.microsoft.com/office/drawing/2014/main" id="{F1508D48-ACAD-413A-B908-6D5EE0B05176}"/>
              </a:ext>
            </a:extLst>
          </p:cNvPr>
          <p:cNvSpPr>
            <a:spLocks noGrp="1"/>
          </p:cNvSpPr>
          <p:nvPr>
            <p:ph type="title"/>
          </p:nvPr>
        </p:nvSpPr>
        <p:spPr/>
        <p:txBody>
          <a:bodyPr/>
          <a:lstStyle/>
          <a:p>
            <a:r>
              <a:rPr lang="en-US"/>
              <a:t>Meeting the Needs of Translators</a:t>
            </a:r>
          </a:p>
        </p:txBody>
      </p:sp>
      <p:sp>
        <p:nvSpPr>
          <p:cNvPr id="12" name="TextBox 11">
            <a:extLst>
              <a:ext uri="{FF2B5EF4-FFF2-40B4-BE49-F238E27FC236}">
                <a16:creationId xmlns:a16="http://schemas.microsoft.com/office/drawing/2014/main" id="{F2C158D4-261E-4CB7-8E3D-53C3C0600690}"/>
              </a:ext>
            </a:extLst>
          </p:cNvPr>
          <p:cNvSpPr txBox="1"/>
          <p:nvPr/>
        </p:nvSpPr>
        <p:spPr>
          <a:xfrm>
            <a:off x="4267201" y="3013501"/>
            <a:ext cx="3856264" cy="830997"/>
          </a:xfrm>
          <a:prstGeom prst="rect">
            <a:avLst/>
          </a:prstGeom>
          <a:noFill/>
        </p:spPr>
        <p:txBody>
          <a:bodyPr wrap="square" anchor="t">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5B4A42"/>
                </a:solidFill>
                <a:effectLst/>
                <a:uLnTx/>
                <a:uFillTx/>
                <a:latin typeface="Arial" panose="020B0604020202020204" pitchFamily="34" charset="0"/>
                <a:ea typeface="MS Mincho" panose="02020609040205080304" pitchFamily="49" charset="-128"/>
                <a:cs typeface="Times New Roman" panose="02020603050405020304" pitchFamily="18" charset="0"/>
              </a:rPr>
              <a:t>Physical and spiritual/ interpersonal needs</a:t>
            </a:r>
            <a:endParaRPr kumimoji="0" lang="en-US" sz="2400" b="0" i="0" u="none" strike="noStrike" kern="1200" cap="none" spc="0" normalizeH="0" baseline="0" noProof="0" dirty="0">
              <a:ln>
                <a:noFill/>
              </a:ln>
              <a:solidFill>
                <a:srgbClr val="5B4A42"/>
              </a:solidFill>
              <a:effectLst/>
              <a:uLnTx/>
              <a:uFillTx/>
              <a:latin typeface="Arial" panose="020B0604020202020204"/>
              <a:ea typeface="+mn-ea"/>
              <a:cs typeface="+mn-cs"/>
            </a:endParaRPr>
          </a:p>
        </p:txBody>
      </p:sp>
      <p:grpSp>
        <p:nvGrpSpPr>
          <p:cNvPr id="17" name="Group 16">
            <a:extLst>
              <a:ext uri="{FF2B5EF4-FFF2-40B4-BE49-F238E27FC236}">
                <a16:creationId xmlns:a16="http://schemas.microsoft.com/office/drawing/2014/main" id="{1A8975A1-01CB-42FA-81AF-C268E7371490}"/>
              </a:ext>
            </a:extLst>
          </p:cNvPr>
          <p:cNvGrpSpPr/>
          <p:nvPr/>
        </p:nvGrpSpPr>
        <p:grpSpPr>
          <a:xfrm>
            <a:off x="971477" y="1259873"/>
            <a:ext cx="2952897" cy="2952897"/>
            <a:chOff x="3483963" y="1250856"/>
            <a:chExt cx="2991143" cy="2991143"/>
          </a:xfrm>
        </p:grpSpPr>
        <p:pic>
          <p:nvPicPr>
            <p:cNvPr id="18" name="Picture 17">
              <a:extLst>
                <a:ext uri="{FF2B5EF4-FFF2-40B4-BE49-F238E27FC236}">
                  <a16:creationId xmlns:a16="http://schemas.microsoft.com/office/drawing/2014/main" id="{A87B2DF5-AACD-451C-A42F-5E0FB235FB6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483963" y="1250856"/>
              <a:ext cx="2991143" cy="2991143"/>
            </a:xfrm>
            <a:prstGeom prst="rect">
              <a:avLst/>
            </a:prstGeom>
          </p:spPr>
        </p:pic>
        <p:sp>
          <p:nvSpPr>
            <p:cNvPr id="19" name="Oval 18">
              <a:extLst>
                <a:ext uri="{FF2B5EF4-FFF2-40B4-BE49-F238E27FC236}">
                  <a16:creationId xmlns:a16="http://schemas.microsoft.com/office/drawing/2014/main" id="{C6A6F222-F3F4-42DF-8441-65D8779A5DC8}"/>
                </a:ext>
              </a:extLst>
            </p:cNvPr>
            <p:cNvSpPr/>
            <p:nvPr/>
          </p:nvSpPr>
          <p:spPr>
            <a:xfrm>
              <a:off x="3483963" y="1250856"/>
              <a:ext cx="2991143" cy="2991143"/>
            </a:xfrm>
            <a:prstGeom prst="ellipse">
              <a:avLst/>
            </a:prstGeom>
            <a:noFill/>
            <a:ln w="57150">
              <a:solidFill>
                <a:srgbClr val="FBA93D"/>
              </a:solidFill>
            </a:ln>
          </p:spPr>
          <p:txBody>
            <a:bodyPr wrap="square"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716557"/>
                </a:solidFill>
                <a:effectLst/>
                <a:uLnTx/>
                <a:uFillTx/>
                <a:latin typeface="Arial" panose="020B0604020202020204" pitchFamily="34" charset="0"/>
                <a:ea typeface="+mn-ea"/>
                <a:cs typeface="Arial" panose="020B0604020202020204" pitchFamily="34" charset="0"/>
              </a:endParaRPr>
            </a:p>
          </p:txBody>
        </p:sp>
      </p:grpSp>
    </p:spTree>
    <p:extLst>
      <p:ext uri="{BB962C8B-B14F-4D97-AF65-F5344CB8AC3E}">
        <p14:creationId xmlns:p14="http://schemas.microsoft.com/office/powerpoint/2010/main" val="1984317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90C60-30C1-6B28-67BB-194B7C9B8D71}"/>
              </a:ext>
            </a:extLst>
          </p:cNvPr>
          <p:cNvSpPr>
            <a:spLocks noGrp="1"/>
          </p:cNvSpPr>
          <p:nvPr>
            <p:ph type="title"/>
          </p:nvPr>
        </p:nvSpPr>
        <p:spPr/>
        <p:txBody>
          <a:bodyPr/>
          <a:lstStyle/>
          <a:p>
            <a:r>
              <a:rPr lang="en-US" sz="3600"/>
              <a:t>Hierarchy of Need</a:t>
            </a:r>
            <a:br>
              <a:rPr lang="en-US"/>
            </a:br>
            <a:r>
              <a:rPr lang="en-US" sz="1200"/>
              <a:t>(based on Maslow’s)</a:t>
            </a:r>
          </a:p>
        </p:txBody>
      </p:sp>
      <p:sp>
        <p:nvSpPr>
          <p:cNvPr id="3" name="Triangle 2">
            <a:extLst>
              <a:ext uri="{FF2B5EF4-FFF2-40B4-BE49-F238E27FC236}">
                <a16:creationId xmlns:a16="http://schemas.microsoft.com/office/drawing/2014/main" id="{4C6C1C22-2C3D-AFC7-FE45-C21F465171AF}"/>
              </a:ext>
            </a:extLst>
          </p:cNvPr>
          <p:cNvSpPr/>
          <p:nvPr/>
        </p:nvSpPr>
        <p:spPr>
          <a:xfrm>
            <a:off x="1068287" y="1409070"/>
            <a:ext cx="7080421" cy="5163043"/>
          </a:xfrm>
          <a:prstGeom prst="triangle">
            <a:avLst/>
          </a:prstGeom>
          <a:solidFill>
            <a:srgbClr val="FB0000"/>
          </a:solidFill>
          <a:ln>
            <a:noFill/>
          </a:ln>
        </p:spPr>
        <p:txBody>
          <a:bodyPr wrap="square" rtlCol="0" anchor="ctr">
            <a:spAutoFit/>
          </a:bodyPr>
          <a:lstStyle/>
          <a:p>
            <a:pPr algn="ctr"/>
            <a:endParaRPr lang="en-US" sz="2000">
              <a:solidFill>
                <a:srgbClr val="716557"/>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A3368A3D-C04D-D643-73F1-EFBA909571C2}"/>
              </a:ext>
            </a:extLst>
          </p:cNvPr>
          <p:cNvSpPr txBox="1"/>
          <p:nvPr/>
        </p:nvSpPr>
        <p:spPr>
          <a:xfrm>
            <a:off x="3966517" y="5924653"/>
            <a:ext cx="1235678" cy="646331"/>
          </a:xfrm>
          <a:prstGeom prst="rect">
            <a:avLst/>
          </a:prstGeom>
          <a:noFill/>
        </p:spPr>
        <p:txBody>
          <a:bodyPr wrap="square" rtlCol="0">
            <a:spAutoFit/>
          </a:bodyPr>
          <a:lstStyle/>
          <a:p>
            <a:pPr algn="ctr"/>
            <a:r>
              <a:rPr lang="en-US" b="1"/>
              <a:t>Physical </a:t>
            </a:r>
          </a:p>
          <a:p>
            <a:pPr algn="ctr"/>
            <a:r>
              <a:rPr lang="en-US" b="1"/>
              <a:t>Needs</a:t>
            </a:r>
          </a:p>
        </p:txBody>
      </p:sp>
      <p:sp>
        <p:nvSpPr>
          <p:cNvPr id="5" name="Triangle 4">
            <a:extLst>
              <a:ext uri="{FF2B5EF4-FFF2-40B4-BE49-F238E27FC236}">
                <a16:creationId xmlns:a16="http://schemas.microsoft.com/office/drawing/2014/main" id="{A1A95B3A-3483-9F4F-6F19-378732B781DC}"/>
              </a:ext>
            </a:extLst>
          </p:cNvPr>
          <p:cNvSpPr/>
          <p:nvPr/>
        </p:nvSpPr>
        <p:spPr>
          <a:xfrm>
            <a:off x="1633774" y="1306651"/>
            <a:ext cx="5943600" cy="4436076"/>
          </a:xfrm>
          <a:prstGeom prst="triangle">
            <a:avLst/>
          </a:prstGeom>
          <a:solidFill>
            <a:srgbClr val="FFA63C"/>
          </a:solidFill>
          <a:ln>
            <a:noFill/>
          </a:ln>
        </p:spPr>
        <p:txBody>
          <a:bodyPr wrap="square" rtlCol="0" anchor="ctr">
            <a:spAutoFit/>
          </a:bodyPr>
          <a:lstStyle/>
          <a:p>
            <a:pPr algn="ctr"/>
            <a:endParaRPr lang="en-US" sz="2000">
              <a:solidFill>
                <a:srgbClr val="716557"/>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BAFF19D2-B28A-2327-33FA-817E9F83752E}"/>
              </a:ext>
            </a:extLst>
          </p:cNvPr>
          <p:cNvSpPr txBox="1"/>
          <p:nvPr/>
        </p:nvSpPr>
        <p:spPr>
          <a:xfrm>
            <a:off x="4195117" y="5132842"/>
            <a:ext cx="914403" cy="923330"/>
          </a:xfrm>
          <a:prstGeom prst="rect">
            <a:avLst/>
          </a:prstGeom>
          <a:noFill/>
        </p:spPr>
        <p:txBody>
          <a:bodyPr wrap="square" lIns="91440" tIns="45720" rIns="91440" bIns="45720" rtlCol="0" anchor="t">
            <a:spAutoFit/>
          </a:bodyPr>
          <a:lstStyle/>
          <a:p>
            <a:pPr algn="ctr"/>
            <a:r>
              <a:rPr lang="en-US" b="1" err="1"/>
              <a:t>SafetyNeeds</a:t>
            </a:r>
            <a:r>
              <a:rPr lang="en-US" b="1"/>
              <a:t> </a:t>
            </a:r>
            <a:endParaRPr lang="en-US"/>
          </a:p>
        </p:txBody>
      </p:sp>
      <p:sp>
        <p:nvSpPr>
          <p:cNvPr id="7" name="Triangle 6">
            <a:extLst>
              <a:ext uri="{FF2B5EF4-FFF2-40B4-BE49-F238E27FC236}">
                <a16:creationId xmlns:a16="http://schemas.microsoft.com/office/drawing/2014/main" id="{4358D5E6-D5E3-0FDA-8100-99C77EBC9D39}"/>
              </a:ext>
            </a:extLst>
          </p:cNvPr>
          <p:cNvSpPr/>
          <p:nvPr/>
        </p:nvSpPr>
        <p:spPr>
          <a:xfrm>
            <a:off x="2176730" y="1340440"/>
            <a:ext cx="4846320" cy="3566160"/>
          </a:xfrm>
          <a:prstGeom prst="triangle">
            <a:avLst/>
          </a:prstGeom>
          <a:solidFill>
            <a:srgbClr val="FFFF00"/>
          </a:solidFill>
          <a:ln>
            <a:noFill/>
          </a:ln>
        </p:spPr>
        <p:txBody>
          <a:bodyPr wrap="square" rtlCol="0" anchor="ctr">
            <a:spAutoFit/>
          </a:bodyPr>
          <a:lstStyle/>
          <a:p>
            <a:pPr algn="ctr"/>
            <a:endParaRPr lang="en-US" sz="2000">
              <a:solidFill>
                <a:srgbClr val="716557"/>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9CF59795-92BA-B1FE-4539-EEE1F4A6FDA2}"/>
              </a:ext>
            </a:extLst>
          </p:cNvPr>
          <p:cNvSpPr txBox="1"/>
          <p:nvPr/>
        </p:nvSpPr>
        <p:spPr>
          <a:xfrm>
            <a:off x="3084556" y="4294477"/>
            <a:ext cx="3135526" cy="646331"/>
          </a:xfrm>
          <a:prstGeom prst="rect">
            <a:avLst/>
          </a:prstGeom>
          <a:noFill/>
        </p:spPr>
        <p:txBody>
          <a:bodyPr wrap="square" rtlCol="0">
            <a:spAutoFit/>
          </a:bodyPr>
          <a:lstStyle/>
          <a:p>
            <a:pPr algn="ctr"/>
            <a:r>
              <a:rPr lang="en-US" b="1"/>
              <a:t>Love and Belonging </a:t>
            </a:r>
          </a:p>
          <a:p>
            <a:pPr algn="ctr"/>
            <a:r>
              <a:rPr lang="en-US" b="1"/>
              <a:t>Needs</a:t>
            </a:r>
          </a:p>
        </p:txBody>
      </p:sp>
      <p:sp>
        <p:nvSpPr>
          <p:cNvPr id="9" name="Triangle 8">
            <a:extLst>
              <a:ext uri="{FF2B5EF4-FFF2-40B4-BE49-F238E27FC236}">
                <a16:creationId xmlns:a16="http://schemas.microsoft.com/office/drawing/2014/main" id="{4852A566-F88A-9B2F-AEBC-6EA01F689D1D}"/>
              </a:ext>
            </a:extLst>
          </p:cNvPr>
          <p:cNvSpPr/>
          <p:nvPr/>
        </p:nvSpPr>
        <p:spPr>
          <a:xfrm>
            <a:off x="2739680" y="1316449"/>
            <a:ext cx="3730752" cy="2743200"/>
          </a:xfrm>
          <a:prstGeom prst="triangle">
            <a:avLst/>
          </a:prstGeom>
          <a:solidFill>
            <a:srgbClr val="00B050"/>
          </a:solidFill>
          <a:ln>
            <a:noFill/>
          </a:ln>
        </p:spPr>
        <p:txBody>
          <a:bodyPr wrap="square" rtlCol="0" anchor="ctr">
            <a:spAutoFit/>
          </a:bodyPr>
          <a:lstStyle/>
          <a:p>
            <a:pPr algn="ctr"/>
            <a:endParaRPr lang="en-US" sz="2000">
              <a:solidFill>
                <a:srgbClr val="716557"/>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13D2144C-0FFA-A178-056C-0C5336C8B748}"/>
              </a:ext>
            </a:extLst>
          </p:cNvPr>
          <p:cNvSpPr txBox="1"/>
          <p:nvPr/>
        </p:nvSpPr>
        <p:spPr>
          <a:xfrm>
            <a:off x="3669956" y="3421705"/>
            <a:ext cx="1804087" cy="646331"/>
          </a:xfrm>
          <a:prstGeom prst="rect">
            <a:avLst/>
          </a:prstGeom>
          <a:noFill/>
        </p:spPr>
        <p:txBody>
          <a:bodyPr wrap="square" rtlCol="0">
            <a:spAutoFit/>
          </a:bodyPr>
          <a:lstStyle/>
          <a:p>
            <a:pPr algn="ctr"/>
            <a:r>
              <a:rPr lang="en-US" b="1"/>
              <a:t>Esteem </a:t>
            </a:r>
          </a:p>
          <a:p>
            <a:pPr algn="ctr"/>
            <a:r>
              <a:rPr lang="en-US" b="1"/>
              <a:t>Needs</a:t>
            </a:r>
          </a:p>
        </p:txBody>
      </p:sp>
      <p:sp>
        <p:nvSpPr>
          <p:cNvPr id="11" name="Triangle 10">
            <a:extLst>
              <a:ext uri="{FF2B5EF4-FFF2-40B4-BE49-F238E27FC236}">
                <a16:creationId xmlns:a16="http://schemas.microsoft.com/office/drawing/2014/main" id="{4B9852CD-8131-A2A0-6968-AB2A364DFA06}"/>
              </a:ext>
            </a:extLst>
          </p:cNvPr>
          <p:cNvSpPr/>
          <p:nvPr/>
        </p:nvSpPr>
        <p:spPr>
          <a:xfrm>
            <a:off x="3327771" y="1324310"/>
            <a:ext cx="2551176" cy="1867263"/>
          </a:xfrm>
          <a:prstGeom prst="triangle">
            <a:avLst/>
          </a:prstGeom>
          <a:solidFill>
            <a:schemeClr val="bg2">
              <a:lumMod val="65000"/>
            </a:schemeClr>
          </a:solidFill>
          <a:ln>
            <a:noFill/>
          </a:ln>
        </p:spPr>
        <p:txBody>
          <a:bodyPr wrap="square" rtlCol="0" anchor="ctr">
            <a:spAutoFit/>
          </a:bodyPr>
          <a:lstStyle/>
          <a:p>
            <a:pPr algn="ctr"/>
            <a:endParaRPr lang="en-US" sz="2000">
              <a:solidFill>
                <a:srgbClr val="716557"/>
              </a:solidFill>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4DCC1C64-1E84-56D9-35F3-D781B02B3A4F}"/>
              </a:ext>
            </a:extLst>
          </p:cNvPr>
          <p:cNvSpPr txBox="1"/>
          <p:nvPr/>
        </p:nvSpPr>
        <p:spPr>
          <a:xfrm>
            <a:off x="3966517" y="2559556"/>
            <a:ext cx="1339899" cy="646331"/>
          </a:xfrm>
          <a:prstGeom prst="rect">
            <a:avLst/>
          </a:prstGeom>
          <a:noFill/>
        </p:spPr>
        <p:txBody>
          <a:bodyPr wrap="square" rtlCol="0">
            <a:spAutoFit/>
          </a:bodyPr>
          <a:lstStyle/>
          <a:p>
            <a:pPr algn="ctr"/>
            <a:r>
              <a:rPr lang="en-US" b="1"/>
              <a:t>Focus on Ministry</a:t>
            </a:r>
          </a:p>
        </p:txBody>
      </p:sp>
      <p:pic>
        <p:nvPicPr>
          <p:cNvPr id="16" name="Picture 15">
            <a:extLst>
              <a:ext uri="{FF2B5EF4-FFF2-40B4-BE49-F238E27FC236}">
                <a16:creationId xmlns:a16="http://schemas.microsoft.com/office/drawing/2014/main" id="{C883A22E-7BBB-C5A2-9CCA-44E38E524DA3}"/>
              </a:ext>
            </a:extLst>
          </p:cNvPr>
          <p:cNvPicPr>
            <a:picLocks noChangeAspect="1"/>
          </p:cNvPicPr>
          <p:nvPr/>
        </p:nvPicPr>
        <p:blipFill rotWithShape="1">
          <a:blip r:embed="rId3">
            <a:extLst>
              <a:ext uri="{28A0092B-C50C-407E-A947-70E740481C1C}">
                <a14:useLocalDpi xmlns:a14="http://schemas.microsoft.com/office/drawing/2010/main" val="0"/>
              </a:ext>
            </a:extLst>
          </a:blip>
          <a:srcRect l="-4967" t="5710" r="-3225"/>
          <a:stretch/>
        </p:blipFill>
        <p:spPr>
          <a:xfrm>
            <a:off x="2424360" y="5786559"/>
            <a:ext cx="1335658" cy="784426"/>
          </a:xfrm>
          <a:prstGeom prst="roundRect">
            <a:avLst/>
          </a:prstGeom>
        </p:spPr>
      </p:pic>
      <p:pic>
        <p:nvPicPr>
          <p:cNvPr id="38" name="Picture 37">
            <a:extLst>
              <a:ext uri="{FF2B5EF4-FFF2-40B4-BE49-F238E27FC236}">
                <a16:creationId xmlns:a16="http://schemas.microsoft.com/office/drawing/2014/main" id="{81D96847-0D89-0DD8-59C4-EC24644BD2C2}"/>
              </a:ext>
            </a:extLst>
          </p:cNvPr>
          <p:cNvPicPr>
            <a:picLocks noChangeAspect="1"/>
          </p:cNvPicPr>
          <p:nvPr/>
        </p:nvPicPr>
        <p:blipFill>
          <a:blip r:embed="rId4">
            <a:extLst>
              <a:ext uri="{28A0092B-C50C-407E-A947-70E740481C1C}">
                <a14:useLocalDpi xmlns:a14="http://schemas.microsoft.com/office/drawing/2010/main" val="0"/>
              </a:ext>
            </a:extLst>
          </a:blip>
          <a:srcRect l="6363" r="6363"/>
          <a:stretch/>
        </p:blipFill>
        <p:spPr>
          <a:xfrm>
            <a:off x="1232669" y="3695316"/>
            <a:ext cx="1448772" cy="1089900"/>
          </a:xfrm>
          <a:prstGeom prst="roundRect">
            <a:avLst/>
          </a:prstGeom>
        </p:spPr>
      </p:pic>
      <p:pic>
        <p:nvPicPr>
          <p:cNvPr id="66" name="Picture 65" descr="Thumbs up">
            <a:extLst>
              <a:ext uri="{FF2B5EF4-FFF2-40B4-BE49-F238E27FC236}">
                <a16:creationId xmlns:a16="http://schemas.microsoft.com/office/drawing/2014/main" id="{E466A11D-CC0C-3F6E-7941-2C59872C0C55}"/>
              </a:ext>
            </a:extLst>
          </p:cNvPr>
          <p:cNvPicPr>
            <a:picLocks noChangeAspect="1"/>
          </p:cNvPicPr>
          <p:nvPr/>
        </p:nvPicPr>
        <p:blipFill rotWithShape="1">
          <a:blip r:embed="rId5">
            <a:extLst>
              <a:ext uri="{28A0092B-C50C-407E-A947-70E740481C1C}">
                <a14:useLocalDpi xmlns:a14="http://schemas.microsoft.com/office/drawing/2010/main" val="0"/>
              </a:ext>
            </a:extLst>
          </a:blip>
          <a:srcRect l="30827" t="5287" r="28436" b="21979"/>
          <a:stretch/>
        </p:blipFill>
        <p:spPr>
          <a:xfrm>
            <a:off x="5108423" y="3253191"/>
            <a:ext cx="690639" cy="809475"/>
          </a:xfrm>
          <a:prstGeom prst="roundRect">
            <a:avLst/>
          </a:prstGeom>
        </p:spPr>
      </p:pic>
      <p:pic>
        <p:nvPicPr>
          <p:cNvPr id="90" name="Picture 89" descr="A picture containing outdoor, house&#10;&#10;Description automatically generated">
            <a:extLst>
              <a:ext uri="{FF2B5EF4-FFF2-40B4-BE49-F238E27FC236}">
                <a16:creationId xmlns:a16="http://schemas.microsoft.com/office/drawing/2014/main" id="{61E5F3D0-04E3-F5B9-A3DA-A868DD19D3BE}"/>
              </a:ext>
            </a:extLst>
          </p:cNvPr>
          <p:cNvPicPr>
            <a:picLocks noChangeAspect="1"/>
          </p:cNvPicPr>
          <p:nvPr/>
        </p:nvPicPr>
        <p:blipFill>
          <a:blip r:embed="rId6">
            <a:extLst>
              <a:ext uri="{BEBA8EAE-BF5A-486C-A8C5-ECC9F3942E4B}">
                <a14:imgProps xmlns:a14="http://schemas.microsoft.com/office/drawing/2010/main">
                  <a14:imgLayer r:embed="rId7">
                    <a14:imgEffect>
                      <a14:brightnessContrast bright="40000"/>
                    </a14:imgEffect>
                  </a14:imgLayer>
                </a14:imgProps>
              </a:ext>
              <a:ext uri="{28A0092B-C50C-407E-A947-70E740481C1C}">
                <a14:useLocalDpi xmlns:a14="http://schemas.microsoft.com/office/drawing/2010/main" val="0"/>
              </a:ext>
            </a:extLst>
          </a:blip>
          <a:stretch>
            <a:fillRect/>
          </a:stretch>
        </p:blipFill>
        <p:spPr>
          <a:xfrm>
            <a:off x="7136083" y="4493888"/>
            <a:ext cx="1490220" cy="1100807"/>
          </a:xfrm>
          <a:prstGeom prst="roundRect">
            <a:avLst/>
          </a:prstGeom>
        </p:spPr>
      </p:pic>
      <p:pic>
        <p:nvPicPr>
          <p:cNvPr id="15" name="Picture 14" descr="A group of hands holding a piece of paper&#10;&#10;Description automatically generated with low confidence">
            <a:extLst>
              <a:ext uri="{FF2B5EF4-FFF2-40B4-BE49-F238E27FC236}">
                <a16:creationId xmlns:a16="http://schemas.microsoft.com/office/drawing/2014/main" id="{4876A37C-BE91-C62D-B2D1-D3B3643AEBE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958304" y="1497185"/>
            <a:ext cx="1478775" cy="993376"/>
          </a:xfrm>
          <a:prstGeom prst="roundRect">
            <a:avLst/>
          </a:prstGeom>
        </p:spPr>
      </p:pic>
      <p:pic>
        <p:nvPicPr>
          <p:cNvPr id="23" name="Picture 22" descr="Close-up of hand being held">
            <a:extLst>
              <a:ext uri="{FF2B5EF4-FFF2-40B4-BE49-F238E27FC236}">
                <a16:creationId xmlns:a16="http://schemas.microsoft.com/office/drawing/2014/main" id="{1119AB81-7E83-11F5-895D-65157C3728C2}"/>
              </a:ext>
            </a:extLst>
          </p:cNvPr>
          <p:cNvPicPr>
            <a:picLocks noChangeAspect="1"/>
          </p:cNvPicPr>
          <p:nvPr/>
        </p:nvPicPr>
        <p:blipFill rotWithShape="1">
          <a:blip r:embed="rId9">
            <a:extLst>
              <a:ext uri="{28A0092B-C50C-407E-A947-70E740481C1C}">
                <a14:useLocalDpi xmlns:a14="http://schemas.microsoft.com/office/drawing/2010/main" val="0"/>
              </a:ext>
            </a:extLst>
          </a:blip>
          <a:srcRect l="17477" t="27698" r="28732" b="10716"/>
          <a:stretch/>
        </p:blipFill>
        <p:spPr>
          <a:xfrm>
            <a:off x="5807135" y="4112648"/>
            <a:ext cx="960143" cy="761678"/>
          </a:xfrm>
          <a:prstGeom prst="roundRect">
            <a:avLst/>
          </a:prstGeom>
        </p:spPr>
      </p:pic>
      <p:pic>
        <p:nvPicPr>
          <p:cNvPr id="25" name="Picture 24" descr="Rice on a bowl">
            <a:extLst>
              <a:ext uri="{FF2B5EF4-FFF2-40B4-BE49-F238E27FC236}">
                <a16:creationId xmlns:a16="http://schemas.microsoft.com/office/drawing/2014/main" id="{5BE7BDBC-391B-7296-6AED-055F223A72F6}"/>
              </a:ext>
            </a:extLst>
          </p:cNvPr>
          <p:cNvPicPr>
            <a:picLocks noChangeAspect="1"/>
          </p:cNvPicPr>
          <p:nvPr/>
        </p:nvPicPr>
        <p:blipFill rotWithShape="1">
          <a:blip r:embed="rId10">
            <a:extLst>
              <a:ext uri="{28A0092B-C50C-407E-A947-70E740481C1C}">
                <a14:useLocalDpi xmlns:a14="http://schemas.microsoft.com/office/drawing/2010/main" val="0"/>
              </a:ext>
            </a:extLst>
          </a:blip>
          <a:srcRect l="17949" t="24729" r="16751"/>
          <a:stretch/>
        </p:blipFill>
        <p:spPr>
          <a:xfrm>
            <a:off x="382895" y="5394480"/>
            <a:ext cx="1172526" cy="951782"/>
          </a:xfrm>
          <a:prstGeom prst="roundRect">
            <a:avLst/>
          </a:prstGeom>
        </p:spPr>
      </p:pic>
      <p:pic>
        <p:nvPicPr>
          <p:cNvPr id="28" name="Picture 27" descr="Man resting on bed">
            <a:extLst>
              <a:ext uri="{FF2B5EF4-FFF2-40B4-BE49-F238E27FC236}">
                <a16:creationId xmlns:a16="http://schemas.microsoft.com/office/drawing/2014/main" id="{29E8996D-EBF9-AE26-DC5D-2E69D6512FB9}"/>
              </a:ext>
            </a:extLst>
          </p:cNvPr>
          <p:cNvPicPr>
            <a:picLocks noChangeAspect="1"/>
          </p:cNvPicPr>
          <p:nvPr/>
        </p:nvPicPr>
        <p:blipFill rotWithShape="1">
          <a:blip r:embed="rId11">
            <a:extLst>
              <a:ext uri="{28A0092B-C50C-407E-A947-70E740481C1C}">
                <a14:useLocalDpi xmlns:a14="http://schemas.microsoft.com/office/drawing/2010/main" val="0"/>
              </a:ext>
            </a:extLst>
          </a:blip>
          <a:srcRect l="35249" t="35625" r="9641" b="28017"/>
          <a:stretch/>
        </p:blipFill>
        <p:spPr>
          <a:xfrm>
            <a:off x="5550023" y="5782728"/>
            <a:ext cx="1800648" cy="788256"/>
          </a:xfrm>
          <a:prstGeom prst="roundRect">
            <a:avLst/>
          </a:prstGeom>
        </p:spPr>
      </p:pic>
    </p:spTree>
    <p:extLst>
      <p:ext uri="{BB962C8B-B14F-4D97-AF65-F5344CB8AC3E}">
        <p14:creationId xmlns:p14="http://schemas.microsoft.com/office/powerpoint/2010/main" val="12817470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8330AF1-943A-A145-746D-E86C66488E08}"/>
              </a:ext>
            </a:extLst>
          </p:cNvPr>
          <p:cNvSpPr>
            <a:spLocks noGrp="1"/>
          </p:cNvSpPr>
          <p:nvPr>
            <p:ph idx="1"/>
          </p:nvPr>
        </p:nvSpPr>
        <p:spPr>
          <a:xfrm>
            <a:off x="628650" y="2849952"/>
            <a:ext cx="7886700" cy="2280345"/>
          </a:xfrm>
        </p:spPr>
        <p:txBody>
          <a:bodyPr/>
          <a:lstStyle/>
          <a:p>
            <a:pPr marL="0" indent="0">
              <a:buNone/>
            </a:pPr>
            <a:r>
              <a:rPr lang="en-US" sz="2600" b="1" dirty="0">
                <a:solidFill>
                  <a:srgbClr val="000000"/>
                </a:solidFill>
                <a:latin typeface="system-ui"/>
              </a:rPr>
              <a:t>If a brother or sister is naked and destitute of daily food, </a:t>
            </a:r>
            <a:r>
              <a:rPr lang="en-US" sz="2600" b="1" baseline="30000" dirty="0">
                <a:solidFill>
                  <a:srgbClr val="000000"/>
                </a:solidFill>
                <a:latin typeface="system-ui"/>
              </a:rPr>
              <a:t>16 </a:t>
            </a:r>
            <a:r>
              <a:rPr lang="en-US" sz="2600" b="1" dirty="0">
                <a:solidFill>
                  <a:srgbClr val="000000"/>
                </a:solidFill>
                <a:latin typeface="system-ui"/>
              </a:rPr>
              <a:t>and one of you says to them, “Depart in peace, be warmed and filled,” but you do not give them the things which are needed for the body, what </a:t>
            </a:r>
            <a:r>
              <a:rPr lang="en-US" sz="2600" b="1" i="1" dirty="0">
                <a:solidFill>
                  <a:srgbClr val="000000"/>
                </a:solidFill>
                <a:latin typeface="system-ui"/>
              </a:rPr>
              <a:t>does it</a:t>
            </a:r>
            <a:r>
              <a:rPr lang="en-US" sz="2600" b="1" dirty="0">
                <a:solidFill>
                  <a:srgbClr val="000000"/>
                </a:solidFill>
                <a:latin typeface="system-ui"/>
              </a:rPr>
              <a:t> profit?</a:t>
            </a:r>
            <a:endParaRPr lang="en-US" sz="2600" dirty="0">
              <a:solidFill>
                <a:srgbClr val="000000"/>
              </a:solidFill>
              <a:latin typeface="system-ui"/>
            </a:endParaRPr>
          </a:p>
        </p:txBody>
      </p:sp>
      <p:sp>
        <p:nvSpPr>
          <p:cNvPr id="4" name="Rounded Rectangle 17">
            <a:extLst>
              <a:ext uri="{FF2B5EF4-FFF2-40B4-BE49-F238E27FC236}">
                <a16:creationId xmlns:a16="http://schemas.microsoft.com/office/drawing/2014/main" id="{E29CFD3D-B0B3-A546-D80C-49F051BEC3A4}"/>
              </a:ext>
            </a:extLst>
          </p:cNvPr>
          <p:cNvSpPr/>
          <p:nvPr/>
        </p:nvSpPr>
        <p:spPr>
          <a:xfrm rot="10800000" flipV="1">
            <a:off x="3221610" y="1416446"/>
            <a:ext cx="2700780" cy="442674"/>
          </a:xfrm>
          <a:prstGeom prst="roundRect">
            <a:avLst/>
          </a:prstGeom>
          <a:solidFill>
            <a:srgbClr val="B95659"/>
          </a:solidFill>
          <a:ln>
            <a:noFill/>
          </a:ln>
        </p:spPr>
        <p:txBody>
          <a:bodyPr wrap="square" rtlCol="0"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000" b="1" dirty="0">
                <a:solidFill>
                  <a:schemeClr val="bg1"/>
                </a:solidFill>
                <a:latin typeface="Arial" panose="020B0604020202020204" pitchFamily="34" charset="0"/>
                <a:cs typeface="Arial" panose="020B0604020202020204" pitchFamily="34" charset="0"/>
              </a:rPr>
              <a:t>James 2:15</a:t>
            </a:r>
            <a:r>
              <a:rPr lang="en-US" sz="800" b="1" dirty="0">
                <a:solidFill>
                  <a:schemeClr val="bg1"/>
                </a:solidFill>
                <a:latin typeface="Arial" panose="020B0604020202020204" pitchFamily="34" charset="0"/>
                <a:cs typeface="Arial" panose="020B0604020202020204" pitchFamily="34" charset="0"/>
              </a:rPr>
              <a:t> </a:t>
            </a:r>
            <a:r>
              <a:rPr lang="en-US" sz="2000" b="1" dirty="0">
                <a:solidFill>
                  <a:schemeClr val="bg1"/>
                </a:solidFill>
                <a:latin typeface="Arial" panose="020B0604020202020204" pitchFamily="34" charset="0"/>
                <a:cs typeface="Arial" panose="020B0604020202020204" pitchFamily="34" charset="0"/>
              </a:rPr>
              <a:t>–16 </a:t>
            </a:r>
          </a:p>
        </p:txBody>
      </p:sp>
    </p:spTree>
    <p:extLst>
      <p:ext uri="{BB962C8B-B14F-4D97-AF65-F5344CB8AC3E}">
        <p14:creationId xmlns:p14="http://schemas.microsoft.com/office/powerpoint/2010/main" val="999270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A840E-4FCE-492E-AB32-97DDFD955F4E}"/>
              </a:ext>
            </a:extLst>
          </p:cNvPr>
          <p:cNvSpPr>
            <a:spLocks noGrp="1"/>
          </p:cNvSpPr>
          <p:nvPr>
            <p:ph type="title"/>
          </p:nvPr>
        </p:nvSpPr>
        <p:spPr>
          <a:xfrm>
            <a:off x="628650" y="386511"/>
            <a:ext cx="7886700" cy="5769739"/>
          </a:xfrm>
        </p:spPr>
        <p:txBody>
          <a:bodyPr/>
          <a:lstStyle/>
          <a:p>
            <a:pPr algn="ctr"/>
            <a:r>
              <a:rPr lang="en-US" sz="3600" u="sng" dirty="0"/>
              <a:t>Values-Based Learning</a:t>
            </a:r>
            <a:br>
              <a:rPr lang="en-US" sz="3600" u="sng" dirty="0"/>
            </a:br>
            <a:br>
              <a:rPr lang="en-US" sz="3600" dirty="0"/>
            </a:br>
            <a:r>
              <a:rPr lang="en-US" sz="3600" dirty="0"/>
              <a:t>Instructors/Facilitators must show:</a:t>
            </a:r>
            <a:br>
              <a:rPr lang="en-US" sz="3600" dirty="0"/>
            </a:br>
            <a:br>
              <a:rPr lang="en-US" sz="3600" dirty="0"/>
            </a:br>
            <a:r>
              <a:rPr lang="en-US" sz="3600" dirty="0"/>
              <a:t>Honesty</a:t>
            </a:r>
            <a:br>
              <a:rPr lang="en-US" sz="3600" dirty="0"/>
            </a:br>
            <a:r>
              <a:rPr lang="en-US" sz="3600" dirty="0"/>
              <a:t>Common Interest</a:t>
            </a:r>
            <a:br>
              <a:rPr lang="en-US" sz="3600" dirty="0"/>
            </a:br>
            <a:r>
              <a:rPr lang="en-US" sz="3600" dirty="0"/>
              <a:t>Praise</a:t>
            </a:r>
            <a:br>
              <a:rPr lang="en-US" sz="3600" dirty="0"/>
            </a:br>
            <a:r>
              <a:rPr lang="en-US" sz="3600" dirty="0"/>
              <a:t>Protection</a:t>
            </a:r>
            <a:br>
              <a:rPr lang="en-US" sz="3600" dirty="0"/>
            </a:br>
            <a:r>
              <a:rPr lang="en-US" sz="3600" dirty="0"/>
              <a:t>Service</a:t>
            </a:r>
          </a:p>
        </p:txBody>
      </p:sp>
    </p:spTree>
    <p:extLst>
      <p:ext uri="{BB962C8B-B14F-4D97-AF65-F5344CB8AC3E}">
        <p14:creationId xmlns:p14="http://schemas.microsoft.com/office/powerpoint/2010/main" val="36012215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A840E-4FCE-492E-AB32-97DDFD955F4E}"/>
              </a:ext>
            </a:extLst>
          </p:cNvPr>
          <p:cNvSpPr>
            <a:spLocks noGrp="1"/>
          </p:cNvSpPr>
          <p:nvPr>
            <p:ph type="title"/>
          </p:nvPr>
        </p:nvSpPr>
        <p:spPr/>
        <p:txBody>
          <a:bodyPr/>
          <a:lstStyle/>
          <a:p>
            <a:pPr algn="ctr"/>
            <a:r>
              <a:rPr lang="en-US" sz="3600"/>
              <a:t>Honesty</a:t>
            </a:r>
          </a:p>
        </p:txBody>
      </p:sp>
      <p:pic>
        <p:nvPicPr>
          <p:cNvPr id="5" name="Content Placeholder 4">
            <a:extLst>
              <a:ext uri="{FF2B5EF4-FFF2-40B4-BE49-F238E27FC236}">
                <a16:creationId xmlns:a16="http://schemas.microsoft.com/office/drawing/2014/main" id="{A795561B-D60A-4809-BE94-DE308C23CE3D}"/>
              </a:ext>
            </a:extLst>
          </p:cNvPr>
          <p:cNvPicPr>
            <a:picLocks noGrp="1" noChangeAspect="1"/>
          </p:cNvPicPr>
          <p:nvPr>
            <p:ph idx="1"/>
          </p:nvPr>
        </p:nvPicPr>
        <p:blipFill>
          <a:blip r:embed="rId2"/>
          <a:stretch>
            <a:fillRect/>
          </a:stretch>
        </p:blipFill>
        <p:spPr>
          <a:xfrm>
            <a:off x="2630378" y="1295593"/>
            <a:ext cx="3683374" cy="3075617"/>
          </a:xfrm>
        </p:spPr>
      </p:pic>
      <p:sp>
        <p:nvSpPr>
          <p:cNvPr id="6" name="TextBox 1">
            <a:extLst>
              <a:ext uri="{FF2B5EF4-FFF2-40B4-BE49-F238E27FC236}">
                <a16:creationId xmlns:a16="http://schemas.microsoft.com/office/drawing/2014/main" id="{30495C3A-4B28-FB7B-EAB0-E14F3CACF62E}"/>
              </a:ext>
            </a:extLst>
          </p:cNvPr>
          <p:cNvSpPr txBox="1"/>
          <p:nvPr/>
        </p:nvSpPr>
        <p:spPr>
          <a:xfrm>
            <a:off x="628650" y="4962242"/>
            <a:ext cx="8077198" cy="1200329"/>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400" b="1" baseline="30000" dirty="0">
                <a:latin typeface="system-ui"/>
              </a:rPr>
              <a:t> </a:t>
            </a:r>
            <a:r>
              <a:rPr lang="en-US" sz="2400" b="1" dirty="0">
                <a:latin typeface="system-ui"/>
              </a:rPr>
              <a:t>Therefore, putting away lying, “</a:t>
            </a:r>
            <a:r>
              <a:rPr lang="en-US" sz="2400" b="1" i="1" dirty="0">
                <a:latin typeface="system-ui"/>
              </a:rPr>
              <a:t>Let</a:t>
            </a:r>
            <a:r>
              <a:rPr lang="en-US" sz="2400" b="1" dirty="0">
                <a:latin typeface="system-ui"/>
              </a:rPr>
              <a:t> each one </a:t>
            </a:r>
            <a:r>
              <a:rPr lang="en-US" sz="2400" b="1" i="1" dirty="0">
                <a:latin typeface="system-ui"/>
              </a:rPr>
              <a:t>of you</a:t>
            </a:r>
            <a:r>
              <a:rPr lang="en-US" sz="2400" b="1" dirty="0">
                <a:latin typeface="system-ui"/>
              </a:rPr>
              <a:t> speak truth with his neighbor,” for we are members of one another.​ Ephesians 4:25</a:t>
            </a:r>
            <a:endParaRPr lang="en-US" sz="2400" b="1" dirty="0"/>
          </a:p>
        </p:txBody>
      </p:sp>
    </p:spTree>
    <p:extLst>
      <p:ext uri="{BB962C8B-B14F-4D97-AF65-F5344CB8AC3E}">
        <p14:creationId xmlns:p14="http://schemas.microsoft.com/office/powerpoint/2010/main" val="2059936242"/>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391F634926FA043ACFB26755753006F" ma:contentTypeVersion="20" ma:contentTypeDescription="Create a new document." ma:contentTypeScope="" ma:versionID="64a7904585740ddebb1487ccd21bec47">
  <xsd:schema xmlns:xsd="http://www.w3.org/2001/XMLSchema" xmlns:xs="http://www.w3.org/2001/XMLSchema" xmlns:p="http://schemas.microsoft.com/office/2006/metadata/properties" xmlns:ns1="http://schemas.microsoft.com/sharepoint/v3" xmlns:ns2="038937e4-20c5-4a73-b245-175c4ead9603" xmlns:ns3="9ede4979-7183-4f81-a394-71c40c9222c4" targetNamespace="http://schemas.microsoft.com/office/2006/metadata/properties" ma:root="true" ma:fieldsID="66d1b065ecc762dc2e488ce2a6df6777" ns1:_="" ns2:_="" ns3:_="">
    <xsd:import namespace="http://schemas.microsoft.com/sharepoint/v3"/>
    <xsd:import namespace="038937e4-20c5-4a73-b245-175c4ead9603"/>
    <xsd:import namespace="9ede4979-7183-4f81-a394-71c40c9222c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lcf76f155ced4ddcb4097134ff3c332f" minOccurs="0"/>
                <xsd:element ref="ns3:TaxCatchAll" minOccurs="0"/>
                <xsd:element ref="ns2:MediaServiceDateTaken" minOccurs="0"/>
                <xsd:element ref="ns2:MediaLengthInSeconds" minOccurs="0"/>
                <xsd:element ref="ns2:MediaServiceLocation" minOccurs="0"/>
                <xsd:element ref="ns2:MediaServiceObjectDetectorVersions" minOccurs="0"/>
                <xsd:element ref="ns1:_ip_UnifiedCompliancePolicyProperties" minOccurs="0"/>
                <xsd:element ref="ns1:_ip_UnifiedCompliancePolicyUIAction"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5" nillable="true" ma:displayName="Unified Compliance Policy Properties" ma:hidden="true" ma:internalName="_ip_UnifiedCompliancePolicyProperties">
      <xsd:simpleType>
        <xsd:restriction base="dms:Note"/>
      </xsd:simpleType>
    </xsd:element>
    <xsd:element name="_ip_UnifiedCompliancePolicyUIAction" ma:index="2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38937e4-20c5-4a73-b245-175c4ead960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1ea59994-8317-4aa6-899c-04dff19597d4" ma:termSetId="09814cd3-568e-fe90-9814-8d621ff8fb84" ma:anchorId="fba54fb3-c3e1-fe81-a776-ca4b69148c4d" ma:open="true" ma:isKeyword="false">
      <xsd:complexType>
        <xsd:sequence>
          <xsd:element ref="pc:Terms" minOccurs="0" maxOccurs="1"/>
        </xsd:sequence>
      </xsd:complex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element name="MediaServiceLocation" ma:index="23" nillable="true" ma:displayName="Location" ma:indexed="true"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ede4979-7183-4f81-a394-71c40c9222c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9a3a93ad-9e1c-4ee1-bbf7-4ca5dc6051e9}" ma:internalName="TaxCatchAll" ma:showField="CatchAllData" ma:web="9ede4979-7183-4f81-a394-71c40c9222c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lcf76f155ced4ddcb4097134ff3c332f xmlns="038937e4-20c5-4a73-b245-175c4ead9603">
      <Terms xmlns="http://schemas.microsoft.com/office/infopath/2007/PartnerControls"/>
    </lcf76f155ced4ddcb4097134ff3c332f>
    <TaxCatchAll xmlns="9ede4979-7183-4f81-a394-71c40c9222c4" xsi:nil="true"/>
  </documentManagement>
</p:properties>
</file>

<file path=customXml/itemProps1.xml><?xml version="1.0" encoding="utf-8"?>
<ds:datastoreItem xmlns:ds="http://schemas.openxmlformats.org/officeDocument/2006/customXml" ds:itemID="{B178770A-F6AC-406B-AF0D-88CBCF36B701}">
  <ds:schemaRefs>
    <ds:schemaRef ds:uri="http://schemas.microsoft.com/sharepoint/v3/contenttype/forms"/>
  </ds:schemaRefs>
</ds:datastoreItem>
</file>

<file path=customXml/itemProps2.xml><?xml version="1.0" encoding="utf-8"?>
<ds:datastoreItem xmlns:ds="http://schemas.openxmlformats.org/officeDocument/2006/customXml" ds:itemID="{8D99EBCE-C9FF-48CC-A839-802FD7A33F02}"/>
</file>

<file path=customXml/itemProps3.xml><?xml version="1.0" encoding="utf-8"?>
<ds:datastoreItem xmlns:ds="http://schemas.openxmlformats.org/officeDocument/2006/customXml" ds:itemID="{DD870300-B03F-45F7-9154-521D8C74684E}">
  <ds:schemaRefs>
    <ds:schemaRef ds:uri="http://schemas.openxmlformats.org/package/2006/metadata/core-properties"/>
    <ds:schemaRef ds:uri="http://schemas.microsoft.com/office/2006/documentManagement/types"/>
    <ds:schemaRef ds:uri="http://purl.org/dc/elements/1.1/"/>
    <ds:schemaRef ds:uri="http://schemas.microsoft.com/sharepoint/v3"/>
    <ds:schemaRef ds:uri="http://schemas.microsoft.com/office/2006/metadata/properties"/>
    <ds:schemaRef ds:uri="038937e4-20c5-4a73-b245-175c4ead9603"/>
    <ds:schemaRef ds:uri="http://purl.org/dc/dcmitype/"/>
    <ds:schemaRef ds:uri="http://purl.org/dc/terms/"/>
    <ds:schemaRef ds:uri="http://www.w3.org/XML/1998/namespace"/>
    <ds:schemaRef ds:uri="http://schemas.microsoft.com/office/infopath/2007/PartnerControls"/>
    <ds:schemaRef ds:uri="9ede4979-7183-4f81-a394-71c40c9222c4"/>
  </ds:schemaRefs>
</ds:datastoreItem>
</file>

<file path=docProps/app.xml><?xml version="1.0" encoding="utf-8"?>
<Properties xmlns="http://schemas.openxmlformats.org/officeDocument/2006/extended-properties" xmlns:vt="http://schemas.openxmlformats.org/officeDocument/2006/docPropsVTypes">
  <Template>Office Theme</Template>
  <TotalTime>28</TotalTime>
  <Words>495</Words>
  <Application>Microsoft Office PowerPoint</Application>
  <PresentationFormat>On-screen Show (4:3)</PresentationFormat>
  <Paragraphs>69</Paragraphs>
  <Slides>15</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Arial Black</vt:lpstr>
      <vt:lpstr>Calibri</vt:lpstr>
      <vt:lpstr>system-ui</vt:lpstr>
      <vt:lpstr>Times New Roman</vt:lpstr>
      <vt:lpstr>Office Theme</vt:lpstr>
      <vt:lpstr>PowerPoint Presentation</vt:lpstr>
      <vt:lpstr>Prayer</vt:lpstr>
      <vt:lpstr>Leadership Roles</vt:lpstr>
      <vt:lpstr>Inspirational Devotions</vt:lpstr>
      <vt:lpstr>Meeting the Needs of Translators</vt:lpstr>
      <vt:lpstr>Hierarchy of Need (based on Maslow’s)</vt:lpstr>
      <vt:lpstr>PowerPoint Presentation</vt:lpstr>
      <vt:lpstr>Values-Based Learning  Instructors/Facilitators must show:  Honesty Common Interest Praise Protection Service</vt:lpstr>
      <vt:lpstr>Honesty</vt:lpstr>
      <vt:lpstr>Common Interest</vt:lpstr>
      <vt:lpstr>Praise</vt:lpstr>
      <vt:lpstr>Protection</vt:lpstr>
      <vt:lpstr>Service</vt:lpstr>
      <vt:lpstr>PowerPoint Presentation</vt:lpstr>
      <vt:lpstr>Location and Set-up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Owner</dc:creator>
  <cp:lastModifiedBy>Deborah Shaw</cp:lastModifiedBy>
  <cp:revision>173</cp:revision>
  <dcterms:created xsi:type="dcterms:W3CDTF">2019-03-18T18:21:25Z</dcterms:created>
  <dcterms:modified xsi:type="dcterms:W3CDTF">2024-08-19T20:25:18Z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0x0101003391F634926FA043ACFB26755753006F</vt:lpwstr>
  </property>
  <property fmtid="{D5CDD505-2E9C-101B-9397-08002B2CF9AE}" pid="3" name="MediaServiceImageTags">
    <vt:lpwstr/>
  </property>
</Properties>
</file>

<file path=docProps/thumbnail.jpeg>
</file>